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0" r:id="rId1"/>
    <p:sldMasterId id="2147483650" r:id="rId2"/>
  </p:sldMasterIdLst>
  <p:notesMasterIdLst>
    <p:notesMasterId r:id="rId49"/>
  </p:notesMasterIdLst>
  <p:sldIdLst>
    <p:sldId id="256" r:id="rId3"/>
    <p:sldId id="257" r:id="rId4"/>
    <p:sldId id="280" r:id="rId5"/>
    <p:sldId id="310" r:id="rId6"/>
    <p:sldId id="311" r:id="rId7"/>
    <p:sldId id="312" r:id="rId8"/>
    <p:sldId id="313" r:id="rId9"/>
    <p:sldId id="314" r:id="rId10"/>
    <p:sldId id="315" r:id="rId11"/>
    <p:sldId id="316" r:id="rId12"/>
    <p:sldId id="317" r:id="rId13"/>
    <p:sldId id="318" r:id="rId14"/>
    <p:sldId id="319" r:id="rId15"/>
    <p:sldId id="320" r:id="rId16"/>
    <p:sldId id="281" r:id="rId17"/>
    <p:sldId id="334" r:id="rId18"/>
    <p:sldId id="335" r:id="rId19"/>
    <p:sldId id="336" r:id="rId20"/>
    <p:sldId id="337" r:id="rId21"/>
    <p:sldId id="338" r:id="rId22"/>
    <p:sldId id="339" r:id="rId23"/>
    <p:sldId id="340" r:id="rId24"/>
    <p:sldId id="341" r:id="rId25"/>
    <p:sldId id="342" r:id="rId26"/>
    <p:sldId id="343" r:id="rId27"/>
    <p:sldId id="321" r:id="rId28"/>
    <p:sldId id="322" r:id="rId29"/>
    <p:sldId id="323" r:id="rId30"/>
    <p:sldId id="332" r:id="rId31"/>
    <p:sldId id="324" r:id="rId32"/>
    <p:sldId id="331" r:id="rId33"/>
    <p:sldId id="325" r:id="rId34"/>
    <p:sldId id="326" r:id="rId35"/>
    <p:sldId id="327" r:id="rId36"/>
    <p:sldId id="328" r:id="rId37"/>
    <p:sldId id="329" r:id="rId38"/>
    <p:sldId id="346" r:id="rId39"/>
    <p:sldId id="287" r:id="rId40"/>
    <p:sldId id="289" r:id="rId41"/>
    <p:sldId id="308" r:id="rId42"/>
    <p:sldId id="290" r:id="rId43"/>
    <p:sldId id="344" r:id="rId44"/>
    <p:sldId id="293" r:id="rId45"/>
    <p:sldId id="347" r:id="rId46"/>
    <p:sldId id="294" r:id="rId47"/>
    <p:sldId id="34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DEB3C-98F5-4A8F-8C7B-76C866258C07}" v="7" dt="2022-01-20T13:25:18.46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94453"/>
  </p:normalViewPr>
  <p:slideViewPr>
    <p:cSldViewPr snapToGrid="0" snapToObjects="1">
      <p:cViewPr varScale="1">
        <p:scale>
          <a:sx n="55" d="100"/>
          <a:sy n="55" d="100"/>
        </p:scale>
        <p:origin x="114" y="91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66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kojima.642@ms.saitama-u.ac.jp" userId="6221348e-826a-40c2-bef5-f06cc25fc328" providerId="ADAL" clId="{109DEB3C-98F5-4A8F-8C7B-76C866258C07}"/>
    <pc:docChg chg="undo custSel addSld delSld modSld sldOrd">
      <pc:chgData name="s.kojima.642@ms.saitama-u.ac.jp" userId="6221348e-826a-40c2-bef5-f06cc25fc328" providerId="ADAL" clId="{109DEB3C-98F5-4A8F-8C7B-76C866258C07}" dt="2022-01-20T13:25:28.487" v="678" actId="1076"/>
      <pc:docMkLst>
        <pc:docMk/>
      </pc:docMkLst>
      <pc:sldChg chg="modSp mod">
        <pc:chgData name="s.kojima.642@ms.saitama-u.ac.jp" userId="6221348e-826a-40c2-bef5-f06cc25fc328" providerId="ADAL" clId="{109DEB3C-98F5-4A8F-8C7B-76C866258C07}" dt="2022-01-20T13:21:39.905" v="455" actId="1076"/>
        <pc:sldMkLst>
          <pc:docMk/>
          <pc:sldMk cId="2017254917" sldId="257"/>
        </pc:sldMkLst>
        <pc:spChg chg="mod">
          <ac:chgData name="s.kojima.642@ms.saitama-u.ac.jp" userId="6221348e-826a-40c2-bef5-f06cc25fc328" providerId="ADAL" clId="{109DEB3C-98F5-4A8F-8C7B-76C866258C07}" dt="2022-01-20T13:21:36.472" v="454" actId="403"/>
          <ac:spMkLst>
            <pc:docMk/>
            <pc:sldMk cId="2017254917" sldId="257"/>
            <ac:spMk id="2" creationId="{5DF9C065-20F8-174B-A855-382B9EBB4656}"/>
          </ac:spMkLst>
        </pc:spChg>
        <pc:spChg chg="mod">
          <ac:chgData name="s.kojima.642@ms.saitama-u.ac.jp" userId="6221348e-826a-40c2-bef5-f06cc25fc328" providerId="ADAL" clId="{109DEB3C-98F5-4A8F-8C7B-76C866258C07}" dt="2022-01-20T13:21:39.905" v="455" actId="1076"/>
          <ac:spMkLst>
            <pc:docMk/>
            <pc:sldMk cId="2017254917" sldId="257"/>
            <ac:spMk id="3" creationId="{599363C4-97A9-C544-A578-5D10E2397CB8}"/>
          </ac:spMkLst>
        </pc:spChg>
      </pc:sldChg>
      <pc:sldChg chg="modSp add del mod ord">
        <pc:chgData name="s.kojima.642@ms.saitama-u.ac.jp" userId="6221348e-826a-40c2-bef5-f06cc25fc328" providerId="ADAL" clId="{109DEB3C-98F5-4A8F-8C7B-76C866258C07}" dt="2022-01-19T14:21:56.413" v="136" actId="47"/>
        <pc:sldMkLst>
          <pc:docMk/>
          <pc:sldMk cId="3375237255" sldId="261"/>
        </pc:sldMkLst>
        <pc:spChg chg="mod">
          <ac:chgData name="s.kojima.642@ms.saitama-u.ac.jp" userId="6221348e-826a-40c2-bef5-f06cc25fc328" providerId="ADAL" clId="{109DEB3C-98F5-4A8F-8C7B-76C866258C07}" dt="2022-01-19T14:16:44.622" v="33" actId="1076"/>
          <ac:spMkLst>
            <pc:docMk/>
            <pc:sldMk cId="3375237255" sldId="261"/>
            <ac:spMk id="2" creationId="{8E1F95E4-DD70-7A46-8CCD-30A81407D492}"/>
          </ac:spMkLst>
        </pc:spChg>
        <pc:spChg chg="mod">
          <ac:chgData name="s.kojima.642@ms.saitama-u.ac.jp" userId="6221348e-826a-40c2-bef5-f06cc25fc328" providerId="ADAL" clId="{109DEB3C-98F5-4A8F-8C7B-76C866258C07}" dt="2022-01-19T14:17:07.293" v="39" actId="1076"/>
          <ac:spMkLst>
            <pc:docMk/>
            <pc:sldMk cId="3375237255" sldId="261"/>
            <ac:spMk id="3" creationId="{1989429A-8B19-3544-9506-BD43296FC19B}"/>
          </ac:spMkLst>
        </pc:spChg>
      </pc:sldChg>
      <pc:sldChg chg="modSp mod">
        <pc:chgData name="s.kojima.642@ms.saitama-u.ac.jp" userId="6221348e-826a-40c2-bef5-f06cc25fc328" providerId="ADAL" clId="{109DEB3C-98F5-4A8F-8C7B-76C866258C07}" dt="2022-01-20T13:22:59.139" v="503" actId="1036"/>
        <pc:sldMkLst>
          <pc:docMk/>
          <pc:sldMk cId="2099959633" sldId="280"/>
        </pc:sldMkLst>
        <pc:spChg chg="mod">
          <ac:chgData name="s.kojima.642@ms.saitama-u.ac.jp" userId="6221348e-826a-40c2-bef5-f06cc25fc328" providerId="ADAL" clId="{109DEB3C-98F5-4A8F-8C7B-76C866258C07}" dt="2022-01-20T13:22:21.682" v="495" actId="255"/>
          <ac:spMkLst>
            <pc:docMk/>
            <pc:sldMk cId="2099959633" sldId="280"/>
            <ac:spMk id="2" creationId="{5DF9C065-20F8-174B-A855-382B9EBB4656}"/>
          </ac:spMkLst>
        </pc:spChg>
        <pc:spChg chg="mod">
          <ac:chgData name="s.kojima.642@ms.saitama-u.ac.jp" userId="6221348e-826a-40c2-bef5-f06cc25fc328" providerId="ADAL" clId="{109DEB3C-98F5-4A8F-8C7B-76C866258C07}" dt="2022-01-20T13:22:59.139" v="503" actId="1036"/>
          <ac:spMkLst>
            <pc:docMk/>
            <pc:sldMk cId="2099959633" sldId="280"/>
            <ac:spMk id="3" creationId="{599363C4-97A9-C544-A578-5D10E2397CB8}"/>
          </ac:spMkLst>
        </pc:spChg>
      </pc:sldChg>
      <pc:sldChg chg="modSp mod">
        <pc:chgData name="s.kojima.642@ms.saitama-u.ac.jp" userId="6221348e-826a-40c2-bef5-f06cc25fc328" providerId="ADAL" clId="{109DEB3C-98F5-4A8F-8C7B-76C866258C07}" dt="2022-01-20T13:23:24.592" v="548" actId="20577"/>
        <pc:sldMkLst>
          <pc:docMk/>
          <pc:sldMk cId="1299387830" sldId="281"/>
        </pc:sldMkLst>
        <pc:spChg chg="mod">
          <ac:chgData name="s.kojima.642@ms.saitama-u.ac.jp" userId="6221348e-826a-40c2-bef5-f06cc25fc328" providerId="ADAL" clId="{109DEB3C-98F5-4A8F-8C7B-76C866258C07}" dt="2022-01-20T10:30:19.991" v="293" actId="1076"/>
          <ac:spMkLst>
            <pc:docMk/>
            <pc:sldMk cId="1299387830" sldId="281"/>
            <ac:spMk id="2" creationId="{5DF9C065-20F8-174B-A855-382B9EBB4656}"/>
          </ac:spMkLst>
        </pc:spChg>
        <pc:spChg chg="mod">
          <ac:chgData name="s.kojima.642@ms.saitama-u.ac.jp" userId="6221348e-826a-40c2-bef5-f06cc25fc328" providerId="ADAL" clId="{109DEB3C-98F5-4A8F-8C7B-76C866258C07}" dt="2022-01-20T13:23:24.592" v="548" actId="20577"/>
          <ac:spMkLst>
            <pc:docMk/>
            <pc:sldMk cId="1299387830" sldId="281"/>
            <ac:spMk id="3" creationId="{599363C4-97A9-C544-A578-5D10E2397CB8}"/>
          </ac:spMkLst>
        </pc:spChg>
      </pc:sldChg>
      <pc:sldChg chg="modSp del mod">
        <pc:chgData name="s.kojima.642@ms.saitama-u.ac.jp" userId="6221348e-826a-40c2-bef5-f06cc25fc328" providerId="ADAL" clId="{109DEB3C-98F5-4A8F-8C7B-76C866258C07}" dt="2022-01-20T13:24:52.255" v="674" actId="47"/>
        <pc:sldMkLst>
          <pc:docMk/>
          <pc:sldMk cId="3628711859" sldId="282"/>
        </pc:sldMkLst>
        <pc:spChg chg="mod">
          <ac:chgData name="s.kojima.642@ms.saitama-u.ac.jp" userId="6221348e-826a-40c2-bef5-f06cc25fc328" providerId="ADAL" clId="{109DEB3C-98F5-4A8F-8C7B-76C866258C07}" dt="2022-01-20T10:26:01.641" v="248" actId="255"/>
          <ac:spMkLst>
            <pc:docMk/>
            <pc:sldMk cId="3628711859" sldId="282"/>
            <ac:spMk id="2" creationId="{5DF9C065-20F8-174B-A855-382B9EBB4656}"/>
          </ac:spMkLst>
        </pc:spChg>
        <pc:spChg chg="mod">
          <ac:chgData name="s.kojima.642@ms.saitama-u.ac.jp" userId="6221348e-826a-40c2-bef5-f06cc25fc328" providerId="ADAL" clId="{109DEB3C-98F5-4A8F-8C7B-76C866258C07}" dt="2022-01-20T13:24:43.911" v="673" actId="20577"/>
          <ac:spMkLst>
            <pc:docMk/>
            <pc:sldMk cId="3628711859" sldId="282"/>
            <ac:spMk id="3" creationId="{599363C4-97A9-C544-A578-5D10E2397CB8}"/>
          </ac:spMkLst>
        </pc:spChg>
      </pc:sldChg>
      <pc:sldChg chg="modSp del mod ord">
        <pc:chgData name="s.kojima.642@ms.saitama-u.ac.jp" userId="6221348e-826a-40c2-bef5-f06cc25fc328" providerId="ADAL" clId="{109DEB3C-98F5-4A8F-8C7B-76C866258C07}" dt="2022-01-20T13:04:49.903" v="418" actId="47"/>
        <pc:sldMkLst>
          <pc:docMk/>
          <pc:sldMk cId="3234391137" sldId="283"/>
        </pc:sldMkLst>
        <pc:spChg chg="mod">
          <ac:chgData name="s.kojima.642@ms.saitama-u.ac.jp" userId="6221348e-826a-40c2-bef5-f06cc25fc328" providerId="ADAL" clId="{109DEB3C-98F5-4A8F-8C7B-76C866258C07}" dt="2022-01-20T10:24:43.521" v="237" actId="255"/>
          <ac:spMkLst>
            <pc:docMk/>
            <pc:sldMk cId="3234391137" sldId="283"/>
            <ac:spMk id="2" creationId="{FA6C1217-F405-934D-A876-C02EB77C757D}"/>
          </ac:spMkLst>
        </pc:spChg>
        <pc:spChg chg="mod">
          <ac:chgData name="s.kojima.642@ms.saitama-u.ac.jp" userId="6221348e-826a-40c2-bef5-f06cc25fc328" providerId="ADAL" clId="{109DEB3C-98F5-4A8F-8C7B-76C866258C07}" dt="2022-01-20T10:24:47.118" v="238" actId="1076"/>
          <ac:spMkLst>
            <pc:docMk/>
            <pc:sldMk cId="3234391137" sldId="283"/>
            <ac:spMk id="3" creationId="{34036D80-01C6-F440-89E4-BA25FD9FE653}"/>
          </ac:spMkLst>
        </pc:spChg>
      </pc:sldChg>
      <pc:sldChg chg="modSp mod">
        <pc:chgData name="s.kojima.642@ms.saitama-u.ac.jp" userId="6221348e-826a-40c2-bef5-f06cc25fc328" providerId="ADAL" clId="{109DEB3C-98F5-4A8F-8C7B-76C866258C07}" dt="2022-01-20T13:24:37.323" v="658" actId="20577"/>
        <pc:sldMkLst>
          <pc:docMk/>
          <pc:sldMk cId="2479673526" sldId="287"/>
        </pc:sldMkLst>
        <pc:spChg chg="mod">
          <ac:chgData name="s.kojima.642@ms.saitama-u.ac.jp" userId="6221348e-826a-40c2-bef5-f06cc25fc328" providerId="ADAL" clId="{109DEB3C-98F5-4A8F-8C7B-76C866258C07}" dt="2022-01-20T07:15:41.515" v="204" actId="403"/>
          <ac:spMkLst>
            <pc:docMk/>
            <pc:sldMk cId="2479673526" sldId="287"/>
            <ac:spMk id="2" creationId="{5DF9C065-20F8-174B-A855-382B9EBB4656}"/>
          </ac:spMkLst>
        </pc:spChg>
        <pc:spChg chg="mod">
          <ac:chgData name="s.kojima.642@ms.saitama-u.ac.jp" userId="6221348e-826a-40c2-bef5-f06cc25fc328" providerId="ADAL" clId="{109DEB3C-98F5-4A8F-8C7B-76C866258C07}" dt="2022-01-20T13:24:37.323" v="658" actId="20577"/>
          <ac:spMkLst>
            <pc:docMk/>
            <pc:sldMk cId="2479673526" sldId="287"/>
            <ac:spMk id="3" creationId="{599363C4-97A9-C544-A578-5D10E2397CB8}"/>
          </ac:spMkLst>
        </pc:spChg>
      </pc:sldChg>
      <pc:sldChg chg="modSp mod">
        <pc:chgData name="s.kojima.642@ms.saitama-u.ac.jp" userId="6221348e-826a-40c2-bef5-f06cc25fc328" providerId="ADAL" clId="{109DEB3C-98F5-4A8F-8C7B-76C866258C07}" dt="2022-01-20T07:16:28.779" v="215" actId="1076"/>
        <pc:sldMkLst>
          <pc:docMk/>
          <pc:sldMk cId="3131994780" sldId="289"/>
        </pc:sldMkLst>
        <pc:spChg chg="mod">
          <ac:chgData name="s.kojima.642@ms.saitama-u.ac.jp" userId="6221348e-826a-40c2-bef5-f06cc25fc328" providerId="ADAL" clId="{109DEB3C-98F5-4A8F-8C7B-76C866258C07}" dt="2022-01-20T07:16:26.199" v="214" actId="1076"/>
          <ac:spMkLst>
            <pc:docMk/>
            <pc:sldMk cId="3131994780" sldId="289"/>
            <ac:spMk id="2" creationId="{D924C146-98B1-5242-8C4C-D247FCE9F574}"/>
          </ac:spMkLst>
        </pc:spChg>
        <pc:spChg chg="mod">
          <ac:chgData name="s.kojima.642@ms.saitama-u.ac.jp" userId="6221348e-826a-40c2-bef5-f06cc25fc328" providerId="ADAL" clId="{109DEB3C-98F5-4A8F-8C7B-76C866258C07}" dt="2022-01-20T07:16:28.779" v="215" actId="1076"/>
          <ac:spMkLst>
            <pc:docMk/>
            <pc:sldMk cId="3131994780" sldId="289"/>
            <ac:spMk id="3" creationId="{8B3DF640-283B-5847-B941-8530695FC296}"/>
          </ac:spMkLst>
        </pc:spChg>
      </pc:sldChg>
      <pc:sldChg chg="modSp mod">
        <pc:chgData name="s.kojima.642@ms.saitama-u.ac.jp" userId="6221348e-826a-40c2-bef5-f06cc25fc328" providerId="ADAL" clId="{109DEB3C-98F5-4A8F-8C7B-76C866258C07}" dt="2022-01-20T13:23:48.562" v="588" actId="20577"/>
        <pc:sldMkLst>
          <pc:docMk/>
          <pc:sldMk cId="3655295460" sldId="290"/>
        </pc:sldMkLst>
        <pc:spChg chg="mod">
          <ac:chgData name="s.kojima.642@ms.saitama-u.ac.jp" userId="6221348e-826a-40c2-bef5-f06cc25fc328" providerId="ADAL" clId="{109DEB3C-98F5-4A8F-8C7B-76C866258C07}" dt="2022-01-20T10:24:00.901" v="229" actId="403"/>
          <ac:spMkLst>
            <pc:docMk/>
            <pc:sldMk cId="3655295460" sldId="290"/>
            <ac:spMk id="2" creationId="{5DF9C065-20F8-174B-A855-382B9EBB4656}"/>
          </ac:spMkLst>
        </pc:spChg>
        <pc:spChg chg="mod">
          <ac:chgData name="s.kojima.642@ms.saitama-u.ac.jp" userId="6221348e-826a-40c2-bef5-f06cc25fc328" providerId="ADAL" clId="{109DEB3C-98F5-4A8F-8C7B-76C866258C07}" dt="2022-01-20T13:23:48.562" v="588" actId="20577"/>
          <ac:spMkLst>
            <pc:docMk/>
            <pc:sldMk cId="3655295460" sldId="290"/>
            <ac:spMk id="3" creationId="{599363C4-97A9-C544-A578-5D10E2397CB8}"/>
          </ac:spMkLst>
        </pc:spChg>
      </pc:sldChg>
      <pc:sldChg chg="modSp mod">
        <pc:chgData name="s.kojima.642@ms.saitama-u.ac.jp" userId="6221348e-826a-40c2-bef5-f06cc25fc328" providerId="ADAL" clId="{109DEB3C-98F5-4A8F-8C7B-76C866258C07}" dt="2022-01-20T13:24:11.321" v="624" actId="403"/>
        <pc:sldMkLst>
          <pc:docMk/>
          <pc:sldMk cId="3400089757" sldId="293"/>
        </pc:sldMkLst>
        <pc:spChg chg="mod">
          <ac:chgData name="s.kojima.642@ms.saitama-u.ac.jp" userId="6221348e-826a-40c2-bef5-f06cc25fc328" providerId="ADAL" clId="{109DEB3C-98F5-4A8F-8C7B-76C866258C07}" dt="2022-01-20T13:24:11.321" v="624" actId="403"/>
          <ac:spMkLst>
            <pc:docMk/>
            <pc:sldMk cId="3400089757" sldId="293"/>
            <ac:spMk id="2" creationId="{5DF9C065-20F8-174B-A855-382B9EBB4656}"/>
          </ac:spMkLst>
        </pc:spChg>
        <pc:spChg chg="mod">
          <ac:chgData name="s.kojima.642@ms.saitama-u.ac.jp" userId="6221348e-826a-40c2-bef5-f06cc25fc328" providerId="ADAL" clId="{109DEB3C-98F5-4A8F-8C7B-76C866258C07}" dt="2022-01-20T13:24:05.878" v="622" actId="403"/>
          <ac:spMkLst>
            <pc:docMk/>
            <pc:sldMk cId="3400089757" sldId="293"/>
            <ac:spMk id="3" creationId="{599363C4-97A9-C544-A578-5D10E2397CB8}"/>
          </ac:spMkLst>
        </pc:spChg>
      </pc:sldChg>
      <pc:sldChg chg="modSp mod ord">
        <pc:chgData name="s.kojima.642@ms.saitama-u.ac.jp" userId="6221348e-826a-40c2-bef5-f06cc25fc328" providerId="ADAL" clId="{109DEB3C-98F5-4A8F-8C7B-76C866258C07}" dt="2022-01-19T14:21:35.927" v="135" actId="20577"/>
        <pc:sldMkLst>
          <pc:docMk/>
          <pc:sldMk cId="3216946330" sldId="294"/>
        </pc:sldMkLst>
        <pc:spChg chg="mod">
          <ac:chgData name="s.kojima.642@ms.saitama-u.ac.jp" userId="6221348e-826a-40c2-bef5-f06cc25fc328" providerId="ADAL" clId="{109DEB3C-98F5-4A8F-8C7B-76C866258C07}" dt="2022-01-19T14:21:35.927" v="135" actId="20577"/>
          <ac:spMkLst>
            <pc:docMk/>
            <pc:sldMk cId="3216946330" sldId="294"/>
            <ac:spMk id="2" creationId="{D97AED15-99BD-0143-9C0B-2605320FEE44}"/>
          </ac:spMkLst>
        </pc:spChg>
        <pc:spChg chg="mod">
          <ac:chgData name="s.kojima.642@ms.saitama-u.ac.jp" userId="6221348e-826a-40c2-bef5-f06cc25fc328" providerId="ADAL" clId="{109DEB3C-98F5-4A8F-8C7B-76C866258C07}" dt="2022-01-19T14:18:59.773" v="79" actId="20577"/>
          <ac:spMkLst>
            <pc:docMk/>
            <pc:sldMk cId="3216946330" sldId="294"/>
            <ac:spMk id="3" creationId="{F61ABE76-DB4C-C447-AFFF-C44222FC843A}"/>
          </ac:spMkLst>
        </pc:spChg>
      </pc:sldChg>
      <pc:sldChg chg="modSp mod">
        <pc:chgData name="s.kojima.642@ms.saitama-u.ac.jp" userId="6221348e-826a-40c2-bef5-f06cc25fc328" providerId="ADAL" clId="{109DEB3C-98F5-4A8F-8C7B-76C866258C07}" dt="2022-01-20T07:17:00.266" v="227" actId="14100"/>
        <pc:sldMkLst>
          <pc:docMk/>
          <pc:sldMk cId="2007581678" sldId="308"/>
        </pc:sldMkLst>
        <pc:spChg chg="mod">
          <ac:chgData name="s.kojima.642@ms.saitama-u.ac.jp" userId="6221348e-826a-40c2-bef5-f06cc25fc328" providerId="ADAL" clId="{109DEB3C-98F5-4A8F-8C7B-76C866258C07}" dt="2022-01-20T07:16:20.182" v="212" actId="14100"/>
          <ac:spMkLst>
            <pc:docMk/>
            <pc:sldMk cId="2007581678" sldId="308"/>
            <ac:spMk id="2" creationId="{FD8FA9D1-E711-A246-87DC-7215E22162D3}"/>
          </ac:spMkLst>
        </pc:spChg>
        <pc:spChg chg="mod">
          <ac:chgData name="s.kojima.642@ms.saitama-u.ac.jp" userId="6221348e-826a-40c2-bef5-f06cc25fc328" providerId="ADAL" clId="{109DEB3C-98F5-4A8F-8C7B-76C866258C07}" dt="2022-01-20T07:17:00.266" v="227" actId="14100"/>
          <ac:spMkLst>
            <pc:docMk/>
            <pc:sldMk cId="2007581678" sldId="308"/>
            <ac:spMk id="3" creationId="{8E276F6E-B428-6E4F-96E9-97793DFC7A05}"/>
          </ac:spMkLst>
        </pc:spChg>
      </pc:sldChg>
      <pc:sldChg chg="modSp mod ord">
        <pc:chgData name="s.kojima.642@ms.saitama-u.ac.jp" userId="6221348e-826a-40c2-bef5-f06cc25fc328" providerId="ADAL" clId="{109DEB3C-98F5-4A8F-8C7B-76C866258C07}" dt="2022-01-19T14:33:14.358" v="165" actId="1076"/>
        <pc:sldMkLst>
          <pc:docMk/>
          <pc:sldMk cId="2425661506" sldId="317"/>
        </pc:sldMkLst>
        <pc:spChg chg="mod">
          <ac:chgData name="s.kojima.642@ms.saitama-u.ac.jp" userId="6221348e-826a-40c2-bef5-f06cc25fc328" providerId="ADAL" clId="{109DEB3C-98F5-4A8F-8C7B-76C866258C07}" dt="2022-01-19T14:33:14.358" v="165" actId="1076"/>
          <ac:spMkLst>
            <pc:docMk/>
            <pc:sldMk cId="2425661506" sldId="317"/>
            <ac:spMk id="2" creationId="{D6621F64-3C84-4108-A890-39C5DB88F7D0}"/>
          </ac:spMkLst>
        </pc:spChg>
      </pc:sldChg>
      <pc:sldChg chg="modSp mod">
        <pc:chgData name="s.kojima.642@ms.saitama-u.ac.jp" userId="6221348e-826a-40c2-bef5-f06cc25fc328" providerId="ADAL" clId="{109DEB3C-98F5-4A8F-8C7B-76C866258C07}" dt="2022-01-19T14:33:06.018" v="164" actId="1076"/>
        <pc:sldMkLst>
          <pc:docMk/>
          <pc:sldMk cId="287271601" sldId="318"/>
        </pc:sldMkLst>
        <pc:spChg chg="mod">
          <ac:chgData name="s.kojima.642@ms.saitama-u.ac.jp" userId="6221348e-826a-40c2-bef5-f06cc25fc328" providerId="ADAL" clId="{109DEB3C-98F5-4A8F-8C7B-76C866258C07}" dt="2022-01-19T14:33:06.018" v="164" actId="1076"/>
          <ac:spMkLst>
            <pc:docMk/>
            <pc:sldMk cId="287271601" sldId="318"/>
            <ac:spMk id="2" creationId="{6AF517AB-C041-4B26-A805-63F4BB38288A}"/>
          </ac:spMkLst>
        </pc:spChg>
      </pc:sldChg>
      <pc:sldChg chg="modSp">
        <pc:chgData name="s.kojima.642@ms.saitama-u.ac.jp" userId="6221348e-826a-40c2-bef5-f06cc25fc328" providerId="ADAL" clId="{109DEB3C-98F5-4A8F-8C7B-76C866258C07}" dt="2022-01-19T14:35:02.451" v="186" actId="1076"/>
        <pc:sldMkLst>
          <pc:docMk/>
          <pc:sldMk cId="357355593" sldId="324"/>
        </pc:sldMkLst>
        <pc:picChg chg="mod">
          <ac:chgData name="s.kojima.642@ms.saitama-u.ac.jp" userId="6221348e-826a-40c2-bef5-f06cc25fc328" providerId="ADAL" clId="{109DEB3C-98F5-4A8F-8C7B-76C866258C07}" dt="2022-01-19T14:35:02.451" v="186" actId="1076"/>
          <ac:picMkLst>
            <pc:docMk/>
            <pc:sldMk cId="357355593" sldId="324"/>
            <ac:picMk id="2050" creationId="{3176CB69-B8DE-48B7-A1EF-6623E17EF93E}"/>
          </ac:picMkLst>
        </pc:picChg>
      </pc:sldChg>
      <pc:sldChg chg="modSp mod">
        <pc:chgData name="s.kojima.642@ms.saitama-u.ac.jp" userId="6221348e-826a-40c2-bef5-f06cc25fc328" providerId="ADAL" clId="{109DEB3C-98F5-4A8F-8C7B-76C866258C07}" dt="2022-01-19T14:34:15.285" v="174" actId="1076"/>
        <pc:sldMkLst>
          <pc:docMk/>
          <pc:sldMk cId="851534866" sldId="325"/>
        </pc:sldMkLst>
        <pc:spChg chg="mod">
          <ac:chgData name="s.kojima.642@ms.saitama-u.ac.jp" userId="6221348e-826a-40c2-bef5-f06cc25fc328" providerId="ADAL" clId="{109DEB3C-98F5-4A8F-8C7B-76C866258C07}" dt="2022-01-19T14:34:05.933" v="172" actId="1076"/>
          <ac:spMkLst>
            <pc:docMk/>
            <pc:sldMk cId="851534866" sldId="325"/>
            <ac:spMk id="3" creationId="{67AD58FF-9F44-4DFB-AB7F-8CE7B0AFDDF7}"/>
          </ac:spMkLst>
        </pc:spChg>
        <pc:spChg chg="mod">
          <ac:chgData name="s.kojima.642@ms.saitama-u.ac.jp" userId="6221348e-826a-40c2-bef5-f06cc25fc328" providerId="ADAL" clId="{109DEB3C-98F5-4A8F-8C7B-76C866258C07}" dt="2022-01-19T14:34:15.285" v="174" actId="1076"/>
          <ac:spMkLst>
            <pc:docMk/>
            <pc:sldMk cId="851534866" sldId="325"/>
            <ac:spMk id="4" creationId="{A514FD6F-26B0-4332-97C7-860669F59733}"/>
          </ac:spMkLst>
        </pc:spChg>
        <pc:picChg chg="mod">
          <ac:chgData name="s.kojima.642@ms.saitama-u.ac.jp" userId="6221348e-826a-40c2-bef5-f06cc25fc328" providerId="ADAL" clId="{109DEB3C-98F5-4A8F-8C7B-76C866258C07}" dt="2022-01-19T14:34:09.570" v="173" actId="1076"/>
          <ac:picMkLst>
            <pc:docMk/>
            <pc:sldMk cId="851534866" sldId="325"/>
            <ac:picMk id="7" creationId="{EDDA1B71-8B5D-774C-9957-344879CA536E}"/>
          </ac:picMkLst>
        </pc:picChg>
      </pc:sldChg>
      <pc:sldChg chg="modSp mod">
        <pc:chgData name="s.kojima.642@ms.saitama-u.ac.jp" userId="6221348e-826a-40c2-bef5-f06cc25fc328" providerId="ADAL" clId="{109DEB3C-98F5-4A8F-8C7B-76C866258C07}" dt="2022-01-20T10:26:47.812" v="251" actId="1076"/>
        <pc:sldMkLst>
          <pc:docMk/>
          <pc:sldMk cId="2897203915" sldId="327"/>
        </pc:sldMkLst>
        <pc:spChg chg="mod">
          <ac:chgData name="s.kojima.642@ms.saitama-u.ac.jp" userId="6221348e-826a-40c2-bef5-f06cc25fc328" providerId="ADAL" clId="{109DEB3C-98F5-4A8F-8C7B-76C866258C07}" dt="2022-01-20T10:26:42.332" v="250" actId="1076"/>
          <ac:spMkLst>
            <pc:docMk/>
            <pc:sldMk cId="2897203915" sldId="327"/>
            <ac:spMk id="5" creationId="{C16A7478-ADFB-4984-AC14-877705817F51}"/>
          </ac:spMkLst>
        </pc:spChg>
        <pc:picChg chg="mod">
          <ac:chgData name="s.kojima.642@ms.saitama-u.ac.jp" userId="6221348e-826a-40c2-bef5-f06cc25fc328" providerId="ADAL" clId="{109DEB3C-98F5-4A8F-8C7B-76C866258C07}" dt="2022-01-19T14:33:42.888" v="168" actId="1076"/>
          <ac:picMkLst>
            <pc:docMk/>
            <pc:sldMk cId="2897203915" sldId="327"/>
            <ac:picMk id="3" creationId="{F17BCF14-2C81-B84B-9A63-4637DE31D688}"/>
          </ac:picMkLst>
        </pc:picChg>
        <pc:picChg chg="mod">
          <ac:chgData name="s.kojima.642@ms.saitama-u.ac.jp" userId="6221348e-826a-40c2-bef5-f06cc25fc328" providerId="ADAL" clId="{109DEB3C-98F5-4A8F-8C7B-76C866258C07}" dt="2022-01-20T10:26:47.812" v="251" actId="1076"/>
          <ac:picMkLst>
            <pc:docMk/>
            <pc:sldMk cId="2897203915" sldId="327"/>
            <ac:picMk id="6" creationId="{8AD9B142-5EF2-9648-B516-F801ECC778EC}"/>
          </ac:picMkLst>
        </pc:picChg>
        <pc:picChg chg="mod">
          <ac:chgData name="s.kojima.642@ms.saitama-u.ac.jp" userId="6221348e-826a-40c2-bef5-f06cc25fc328" providerId="ADAL" clId="{109DEB3C-98F5-4A8F-8C7B-76C866258C07}" dt="2022-01-20T10:26:47.812" v="251" actId="1076"/>
          <ac:picMkLst>
            <pc:docMk/>
            <pc:sldMk cId="2897203915" sldId="327"/>
            <ac:picMk id="9" creationId="{65266C19-B840-2E4C-8E90-A27947729EEE}"/>
          </ac:picMkLst>
        </pc:picChg>
        <pc:picChg chg="mod">
          <ac:chgData name="s.kojima.642@ms.saitama-u.ac.jp" userId="6221348e-826a-40c2-bef5-f06cc25fc328" providerId="ADAL" clId="{109DEB3C-98F5-4A8F-8C7B-76C866258C07}" dt="2022-01-20T10:26:47.812" v="251" actId="1076"/>
          <ac:picMkLst>
            <pc:docMk/>
            <pc:sldMk cId="2897203915" sldId="327"/>
            <ac:picMk id="11" creationId="{B184A9AC-24A5-AF42-B215-2FA93499EBD3}"/>
          </ac:picMkLst>
        </pc:picChg>
        <pc:picChg chg="mod">
          <ac:chgData name="s.kojima.642@ms.saitama-u.ac.jp" userId="6221348e-826a-40c2-bef5-f06cc25fc328" providerId="ADAL" clId="{109DEB3C-98F5-4A8F-8C7B-76C866258C07}" dt="2022-01-20T10:26:47.812" v="251" actId="1076"/>
          <ac:picMkLst>
            <pc:docMk/>
            <pc:sldMk cId="2897203915" sldId="327"/>
            <ac:picMk id="13" creationId="{FBDE7565-5555-1842-82E8-5926968675D5}"/>
          </ac:picMkLst>
        </pc:picChg>
        <pc:picChg chg="mod">
          <ac:chgData name="s.kojima.642@ms.saitama-u.ac.jp" userId="6221348e-826a-40c2-bef5-f06cc25fc328" providerId="ADAL" clId="{109DEB3C-98F5-4A8F-8C7B-76C866258C07}" dt="2022-01-20T10:26:47.812" v="251" actId="1076"/>
          <ac:picMkLst>
            <pc:docMk/>
            <pc:sldMk cId="2897203915" sldId="327"/>
            <ac:picMk id="15" creationId="{7A1ABA48-8C8B-1B48-942D-F34EC7C2CFC5}"/>
          </ac:picMkLst>
        </pc:picChg>
      </pc:sldChg>
      <pc:sldChg chg="modSp mod">
        <pc:chgData name="s.kojima.642@ms.saitama-u.ac.jp" userId="6221348e-826a-40c2-bef5-f06cc25fc328" providerId="ADAL" clId="{109DEB3C-98F5-4A8F-8C7B-76C866258C07}" dt="2022-01-20T10:26:30.475" v="249" actId="1076"/>
        <pc:sldMkLst>
          <pc:docMk/>
          <pc:sldMk cId="1984019545" sldId="328"/>
        </pc:sldMkLst>
        <pc:spChg chg="mod">
          <ac:chgData name="s.kojima.642@ms.saitama-u.ac.jp" userId="6221348e-826a-40c2-bef5-f06cc25fc328" providerId="ADAL" clId="{109DEB3C-98F5-4A8F-8C7B-76C866258C07}" dt="2022-01-20T10:26:30.475" v="249" actId="1076"/>
          <ac:spMkLst>
            <pc:docMk/>
            <pc:sldMk cId="1984019545" sldId="328"/>
            <ac:spMk id="2" creationId="{C386ED9A-70CC-41B9-B96F-C3F32883B74B}"/>
          </ac:spMkLst>
        </pc:spChg>
        <pc:picChg chg="mod">
          <ac:chgData name="s.kojima.642@ms.saitama-u.ac.jp" userId="6221348e-826a-40c2-bef5-f06cc25fc328" providerId="ADAL" clId="{109DEB3C-98F5-4A8F-8C7B-76C866258C07}" dt="2022-01-19T14:33:46.132" v="169" actId="1076"/>
          <ac:picMkLst>
            <pc:docMk/>
            <pc:sldMk cId="1984019545" sldId="328"/>
            <ac:picMk id="4" creationId="{66E44AE9-477C-5946-9472-3B6F1533D170}"/>
          </ac:picMkLst>
        </pc:picChg>
      </pc:sldChg>
      <pc:sldChg chg="modSp mod">
        <pc:chgData name="s.kojima.642@ms.saitama-u.ac.jp" userId="6221348e-826a-40c2-bef5-f06cc25fc328" providerId="ADAL" clId="{109DEB3C-98F5-4A8F-8C7B-76C866258C07}" dt="2022-01-19T14:34:58.578" v="185" actId="1076"/>
        <pc:sldMkLst>
          <pc:docMk/>
          <pc:sldMk cId="1778753905" sldId="331"/>
        </pc:sldMkLst>
        <pc:spChg chg="mod">
          <ac:chgData name="s.kojima.642@ms.saitama-u.ac.jp" userId="6221348e-826a-40c2-bef5-f06cc25fc328" providerId="ADAL" clId="{109DEB3C-98F5-4A8F-8C7B-76C866258C07}" dt="2022-01-19T14:34:42.695" v="180" actId="1076"/>
          <ac:spMkLst>
            <pc:docMk/>
            <pc:sldMk cId="1778753905" sldId="331"/>
            <ac:spMk id="2" creationId="{E5336D28-AC47-4B24-B6D1-01363B7E29BB}"/>
          </ac:spMkLst>
        </pc:spChg>
        <pc:spChg chg="mod">
          <ac:chgData name="s.kojima.642@ms.saitama-u.ac.jp" userId="6221348e-826a-40c2-bef5-f06cc25fc328" providerId="ADAL" clId="{109DEB3C-98F5-4A8F-8C7B-76C866258C07}" dt="2022-01-19T14:34:31.629" v="175" actId="1076"/>
          <ac:spMkLst>
            <pc:docMk/>
            <pc:sldMk cId="1778753905" sldId="331"/>
            <ac:spMk id="3" creationId="{67AD58FF-9F44-4DFB-AB7F-8CE7B0AFDDF7}"/>
          </ac:spMkLst>
        </pc:spChg>
        <pc:spChg chg="mod">
          <ac:chgData name="s.kojima.642@ms.saitama-u.ac.jp" userId="6221348e-826a-40c2-bef5-f06cc25fc328" providerId="ADAL" clId="{109DEB3C-98F5-4A8F-8C7B-76C866258C07}" dt="2022-01-19T14:34:58.578" v="185" actId="1076"/>
          <ac:spMkLst>
            <pc:docMk/>
            <pc:sldMk cId="1778753905" sldId="331"/>
            <ac:spMk id="4" creationId="{88B1B220-8829-4D5E-B7F7-5C1340817235}"/>
          </ac:spMkLst>
        </pc:spChg>
        <pc:spChg chg="mod">
          <ac:chgData name="s.kojima.642@ms.saitama-u.ac.jp" userId="6221348e-826a-40c2-bef5-f06cc25fc328" providerId="ADAL" clId="{109DEB3C-98F5-4A8F-8C7B-76C866258C07}" dt="2022-01-19T14:34:54.489" v="184" actId="1076"/>
          <ac:spMkLst>
            <pc:docMk/>
            <pc:sldMk cId="1778753905" sldId="331"/>
            <ac:spMk id="7" creationId="{A626379B-0AB1-D64E-A582-18982EEA31CA}"/>
          </ac:spMkLst>
        </pc:spChg>
        <pc:spChg chg="mod">
          <ac:chgData name="s.kojima.642@ms.saitama-u.ac.jp" userId="6221348e-826a-40c2-bef5-f06cc25fc328" providerId="ADAL" clId="{109DEB3C-98F5-4A8F-8C7B-76C866258C07}" dt="2022-01-19T14:34:45.367" v="181" actId="1076"/>
          <ac:spMkLst>
            <pc:docMk/>
            <pc:sldMk cId="1778753905" sldId="331"/>
            <ac:spMk id="10" creationId="{1EA5F834-5D4C-A446-B6BF-AD3234463064}"/>
          </ac:spMkLst>
        </pc:spChg>
        <pc:picChg chg="mod">
          <ac:chgData name="s.kojima.642@ms.saitama-u.ac.jp" userId="6221348e-826a-40c2-bef5-f06cc25fc328" providerId="ADAL" clId="{109DEB3C-98F5-4A8F-8C7B-76C866258C07}" dt="2022-01-19T14:34:51.418" v="183" actId="1076"/>
          <ac:picMkLst>
            <pc:docMk/>
            <pc:sldMk cId="1778753905" sldId="331"/>
            <ac:picMk id="5" creationId="{9A05EB95-40DA-314D-BB42-0B2C1B9AF106}"/>
          </ac:picMkLst>
        </pc:picChg>
      </pc:sldChg>
      <pc:sldChg chg="modSp mod">
        <pc:chgData name="s.kojima.642@ms.saitama-u.ac.jp" userId="6221348e-826a-40c2-bef5-f06cc25fc328" providerId="ADAL" clId="{109DEB3C-98F5-4A8F-8C7B-76C866258C07}" dt="2022-01-20T10:28:41.433" v="264" actId="403"/>
        <pc:sldMkLst>
          <pc:docMk/>
          <pc:sldMk cId="3902153227" sldId="334"/>
        </pc:sldMkLst>
        <pc:spChg chg="mod">
          <ac:chgData name="s.kojima.642@ms.saitama-u.ac.jp" userId="6221348e-826a-40c2-bef5-f06cc25fc328" providerId="ADAL" clId="{109DEB3C-98F5-4A8F-8C7B-76C866258C07}" dt="2022-01-20T10:28:41.433" v="264" actId="403"/>
          <ac:spMkLst>
            <pc:docMk/>
            <pc:sldMk cId="3902153227" sldId="334"/>
            <ac:spMk id="2" creationId="{6F1FAEC0-CEC9-4446-A08F-99C49906C573}"/>
          </ac:spMkLst>
        </pc:spChg>
      </pc:sldChg>
      <pc:sldChg chg="addSp modSp mod">
        <pc:chgData name="s.kojima.642@ms.saitama-u.ac.jp" userId="6221348e-826a-40c2-bef5-f06cc25fc328" providerId="ADAL" clId="{109DEB3C-98F5-4A8F-8C7B-76C866258C07}" dt="2022-01-20T10:30:01.788" v="284" actId="403"/>
        <pc:sldMkLst>
          <pc:docMk/>
          <pc:sldMk cId="2348659985" sldId="337"/>
        </pc:sldMkLst>
        <pc:spChg chg="mod">
          <ac:chgData name="s.kojima.642@ms.saitama-u.ac.jp" userId="6221348e-826a-40c2-bef5-f06cc25fc328" providerId="ADAL" clId="{109DEB3C-98F5-4A8F-8C7B-76C866258C07}" dt="2022-01-20T10:30:01.788" v="284" actId="403"/>
          <ac:spMkLst>
            <pc:docMk/>
            <pc:sldMk cId="2348659985" sldId="337"/>
            <ac:spMk id="2" creationId="{969664B6-9FE0-3C44-90CD-162243D70B4B}"/>
          </ac:spMkLst>
        </pc:spChg>
        <pc:spChg chg="mod">
          <ac:chgData name="s.kojima.642@ms.saitama-u.ac.jp" userId="6221348e-826a-40c2-bef5-f06cc25fc328" providerId="ADAL" clId="{109DEB3C-98F5-4A8F-8C7B-76C866258C07}" dt="2022-01-20T10:28:11.401" v="260" actId="1076"/>
          <ac:spMkLst>
            <pc:docMk/>
            <pc:sldMk cId="2348659985" sldId="337"/>
            <ac:spMk id="3" creationId="{F15CED8F-3455-4EB6-8783-AA0A6A1DC5E8}"/>
          </ac:spMkLst>
        </pc:spChg>
        <pc:spChg chg="mod">
          <ac:chgData name="s.kojima.642@ms.saitama-u.ac.jp" userId="6221348e-826a-40c2-bef5-f06cc25fc328" providerId="ADAL" clId="{109DEB3C-98F5-4A8F-8C7B-76C866258C07}" dt="2022-01-20T10:28:03.661" v="258" actId="1076"/>
          <ac:spMkLst>
            <pc:docMk/>
            <pc:sldMk cId="2348659985" sldId="337"/>
            <ac:spMk id="6" creationId="{1C1C658F-10AF-4586-9A36-853B4559D34F}"/>
          </ac:spMkLst>
        </pc:spChg>
        <pc:spChg chg="add mod">
          <ac:chgData name="s.kojima.642@ms.saitama-u.ac.jp" userId="6221348e-826a-40c2-bef5-f06cc25fc328" providerId="ADAL" clId="{109DEB3C-98F5-4A8F-8C7B-76C866258C07}" dt="2022-01-20T10:28:30.127" v="262" actId="1076"/>
          <ac:spMkLst>
            <pc:docMk/>
            <pc:sldMk cId="2348659985" sldId="337"/>
            <ac:spMk id="7" creationId="{457E00FC-DFD8-433B-9B08-532373E879B5}"/>
          </ac:spMkLst>
        </pc:spChg>
        <pc:graphicFrameChg chg="mod">
          <ac:chgData name="s.kojima.642@ms.saitama-u.ac.jp" userId="6221348e-826a-40c2-bef5-f06cc25fc328" providerId="ADAL" clId="{109DEB3C-98F5-4A8F-8C7B-76C866258C07}" dt="2022-01-20T10:28:21.899" v="261" actId="1076"/>
          <ac:graphicFrameMkLst>
            <pc:docMk/>
            <pc:sldMk cId="2348659985" sldId="337"/>
            <ac:graphicFrameMk id="5" creationId="{06084105-8C7F-4952-8E86-E3FAD1D2A161}"/>
          </ac:graphicFrameMkLst>
        </pc:graphicFrameChg>
      </pc:sldChg>
      <pc:sldChg chg="modSp mod">
        <pc:chgData name="s.kojima.642@ms.saitama-u.ac.jp" userId="6221348e-826a-40c2-bef5-f06cc25fc328" providerId="ADAL" clId="{109DEB3C-98F5-4A8F-8C7B-76C866258C07}" dt="2022-01-20T10:29:49.684" v="282" actId="1076"/>
        <pc:sldMkLst>
          <pc:docMk/>
          <pc:sldMk cId="338914104" sldId="338"/>
        </pc:sldMkLst>
        <pc:spChg chg="mod">
          <ac:chgData name="s.kojima.642@ms.saitama-u.ac.jp" userId="6221348e-826a-40c2-bef5-f06cc25fc328" providerId="ADAL" clId="{109DEB3C-98F5-4A8F-8C7B-76C866258C07}" dt="2022-01-20T10:28:56.791" v="267" actId="1076"/>
          <ac:spMkLst>
            <pc:docMk/>
            <pc:sldMk cId="338914104" sldId="338"/>
            <ac:spMk id="2" creationId="{92C52C7A-604B-A545-A460-76F7FE23165D}"/>
          </ac:spMkLst>
        </pc:spChg>
        <pc:spChg chg="mod">
          <ac:chgData name="s.kojima.642@ms.saitama-u.ac.jp" userId="6221348e-826a-40c2-bef5-f06cc25fc328" providerId="ADAL" clId="{109DEB3C-98F5-4A8F-8C7B-76C866258C07}" dt="2022-01-20T10:29:13.720" v="272" actId="20577"/>
          <ac:spMkLst>
            <pc:docMk/>
            <pc:sldMk cId="338914104" sldId="338"/>
            <ac:spMk id="10" creationId="{8A6EBFA4-89B7-4FC2-B22B-5F7C35EB1D79}"/>
          </ac:spMkLst>
        </pc:spChg>
        <pc:spChg chg="mod">
          <ac:chgData name="s.kojima.642@ms.saitama-u.ac.jp" userId="6221348e-826a-40c2-bef5-f06cc25fc328" providerId="ADAL" clId="{109DEB3C-98F5-4A8F-8C7B-76C866258C07}" dt="2022-01-20T10:29:25.729" v="275" actId="403"/>
          <ac:spMkLst>
            <pc:docMk/>
            <pc:sldMk cId="338914104" sldId="338"/>
            <ac:spMk id="11" creationId="{88399F52-D520-4C7B-8452-222A0E85D08D}"/>
          </ac:spMkLst>
        </pc:spChg>
        <pc:spChg chg="mod">
          <ac:chgData name="s.kojima.642@ms.saitama-u.ac.jp" userId="6221348e-826a-40c2-bef5-f06cc25fc328" providerId="ADAL" clId="{109DEB3C-98F5-4A8F-8C7B-76C866258C07}" dt="2022-01-20T10:29:49.684" v="282" actId="1076"/>
          <ac:spMkLst>
            <pc:docMk/>
            <pc:sldMk cId="338914104" sldId="338"/>
            <ac:spMk id="12" creationId="{F8F85550-739D-4025-9173-C72DA0B76BC7}"/>
          </ac:spMkLst>
        </pc:spChg>
        <pc:spChg chg="mod">
          <ac:chgData name="s.kojima.642@ms.saitama-u.ac.jp" userId="6221348e-826a-40c2-bef5-f06cc25fc328" providerId="ADAL" clId="{109DEB3C-98F5-4A8F-8C7B-76C866258C07}" dt="2022-01-20T10:29:45.166" v="281" actId="1076"/>
          <ac:spMkLst>
            <pc:docMk/>
            <pc:sldMk cId="338914104" sldId="338"/>
            <ac:spMk id="14" creationId="{80BDE9C6-E818-4A39-9B2D-322A0E533050}"/>
          </ac:spMkLst>
        </pc:spChg>
        <pc:spChg chg="mod">
          <ac:chgData name="s.kojima.642@ms.saitama-u.ac.jp" userId="6221348e-826a-40c2-bef5-f06cc25fc328" providerId="ADAL" clId="{109DEB3C-98F5-4A8F-8C7B-76C866258C07}" dt="2022-01-20T10:29:43.748" v="280" actId="1076"/>
          <ac:spMkLst>
            <pc:docMk/>
            <pc:sldMk cId="338914104" sldId="338"/>
            <ac:spMk id="15" creationId="{61AF2A71-ECCB-41B6-B472-670148F77DBB}"/>
          </ac:spMkLst>
        </pc:spChg>
      </pc:sldChg>
      <pc:sldChg chg="addSp modSp mod">
        <pc:chgData name="s.kojima.642@ms.saitama-u.ac.jp" userId="6221348e-826a-40c2-bef5-f06cc25fc328" providerId="ADAL" clId="{109DEB3C-98F5-4A8F-8C7B-76C866258C07}" dt="2022-01-20T10:35:31.655" v="345" actId="1076"/>
        <pc:sldMkLst>
          <pc:docMk/>
          <pc:sldMk cId="2094320294" sldId="340"/>
        </pc:sldMkLst>
        <pc:spChg chg="add mod">
          <ac:chgData name="s.kojima.642@ms.saitama-u.ac.jp" userId="6221348e-826a-40c2-bef5-f06cc25fc328" providerId="ADAL" clId="{109DEB3C-98F5-4A8F-8C7B-76C866258C07}" dt="2022-01-20T10:35:31.655" v="345" actId="1076"/>
          <ac:spMkLst>
            <pc:docMk/>
            <pc:sldMk cId="2094320294" sldId="340"/>
            <ac:spMk id="4" creationId="{82C934C5-B909-4762-A134-0300A730EB09}"/>
          </ac:spMkLst>
        </pc:spChg>
      </pc:sldChg>
      <pc:sldChg chg="modSp mod">
        <pc:chgData name="s.kojima.642@ms.saitama-u.ac.jp" userId="6221348e-826a-40c2-bef5-f06cc25fc328" providerId="ADAL" clId="{109DEB3C-98F5-4A8F-8C7B-76C866258C07}" dt="2022-01-20T10:30:48.884" v="321" actId="1036"/>
        <pc:sldMkLst>
          <pc:docMk/>
          <pc:sldMk cId="663679803" sldId="341"/>
        </pc:sldMkLst>
        <pc:spChg chg="mod">
          <ac:chgData name="s.kojima.642@ms.saitama-u.ac.jp" userId="6221348e-826a-40c2-bef5-f06cc25fc328" providerId="ADAL" clId="{109DEB3C-98F5-4A8F-8C7B-76C866258C07}" dt="2022-01-20T10:30:43.038" v="309" actId="1036"/>
          <ac:spMkLst>
            <pc:docMk/>
            <pc:sldMk cId="663679803" sldId="341"/>
            <ac:spMk id="6" creationId="{3364282E-5FB0-4BD3-9A75-E62281BC310D}"/>
          </ac:spMkLst>
        </pc:spChg>
        <pc:spChg chg="mod">
          <ac:chgData name="s.kojima.642@ms.saitama-u.ac.jp" userId="6221348e-826a-40c2-bef5-f06cc25fc328" providerId="ADAL" clId="{109DEB3C-98F5-4A8F-8C7B-76C866258C07}" dt="2022-01-20T10:30:48.884" v="321" actId="1036"/>
          <ac:spMkLst>
            <pc:docMk/>
            <pc:sldMk cId="663679803" sldId="341"/>
            <ac:spMk id="12" creationId="{7AD15631-C3C3-47EC-A94E-5835950B855D}"/>
          </ac:spMkLst>
        </pc:spChg>
      </pc:sldChg>
      <pc:sldChg chg="modSp mod">
        <pc:chgData name="s.kojima.642@ms.saitama-u.ac.jp" userId="6221348e-826a-40c2-bef5-f06cc25fc328" providerId="ADAL" clId="{109DEB3C-98F5-4A8F-8C7B-76C866258C07}" dt="2022-01-20T10:31:47.818" v="335" actId="1076"/>
        <pc:sldMkLst>
          <pc:docMk/>
          <pc:sldMk cId="1955360318" sldId="342"/>
        </pc:sldMkLst>
        <pc:spChg chg="mod">
          <ac:chgData name="s.kojima.642@ms.saitama-u.ac.jp" userId="6221348e-826a-40c2-bef5-f06cc25fc328" providerId="ADAL" clId="{109DEB3C-98F5-4A8F-8C7B-76C866258C07}" dt="2022-01-20T10:31:16.390" v="327" actId="1076"/>
          <ac:spMkLst>
            <pc:docMk/>
            <pc:sldMk cId="1955360318" sldId="342"/>
            <ac:spMk id="8" creationId="{A5BDE142-DBA9-B840-B8D5-70FD0D0988A2}"/>
          </ac:spMkLst>
        </pc:spChg>
        <pc:spChg chg="mod">
          <ac:chgData name="s.kojima.642@ms.saitama-u.ac.jp" userId="6221348e-826a-40c2-bef5-f06cc25fc328" providerId="ADAL" clId="{109DEB3C-98F5-4A8F-8C7B-76C866258C07}" dt="2022-01-20T10:31:47.818" v="335" actId="1076"/>
          <ac:spMkLst>
            <pc:docMk/>
            <pc:sldMk cId="1955360318" sldId="342"/>
            <ac:spMk id="9" creationId="{4D848F41-1206-8042-A143-A6D7868DA862}"/>
          </ac:spMkLst>
        </pc:spChg>
        <pc:graphicFrameChg chg="mod">
          <ac:chgData name="s.kojima.642@ms.saitama-u.ac.jp" userId="6221348e-826a-40c2-bef5-f06cc25fc328" providerId="ADAL" clId="{109DEB3C-98F5-4A8F-8C7B-76C866258C07}" dt="2022-01-20T10:30:59.732" v="322" actId="14100"/>
          <ac:graphicFrameMkLst>
            <pc:docMk/>
            <pc:sldMk cId="1955360318" sldId="342"/>
            <ac:graphicFrameMk id="4" creationId="{50A3473A-AF1B-FA4D-ADB5-EDCCBD3993A7}"/>
          </ac:graphicFrameMkLst>
        </pc:graphicFrameChg>
      </pc:sldChg>
      <pc:sldChg chg="addSp modSp mod">
        <pc:chgData name="s.kojima.642@ms.saitama-u.ac.jp" userId="6221348e-826a-40c2-bef5-f06cc25fc328" providerId="ADAL" clId="{109DEB3C-98F5-4A8F-8C7B-76C866258C07}" dt="2022-01-20T10:37:52.662" v="413" actId="1076"/>
        <pc:sldMkLst>
          <pc:docMk/>
          <pc:sldMk cId="1932681980" sldId="343"/>
        </pc:sldMkLst>
        <pc:spChg chg="mod">
          <ac:chgData name="s.kojima.642@ms.saitama-u.ac.jp" userId="6221348e-826a-40c2-bef5-f06cc25fc328" providerId="ADAL" clId="{109DEB3C-98F5-4A8F-8C7B-76C866258C07}" dt="2022-01-20T10:32:13.759" v="341" actId="403"/>
          <ac:spMkLst>
            <pc:docMk/>
            <pc:sldMk cId="1932681980" sldId="343"/>
            <ac:spMk id="2" creationId="{6F1FAEC0-CEC9-4446-A08F-99C49906C573}"/>
          </ac:spMkLst>
        </pc:spChg>
        <pc:spChg chg="mod">
          <ac:chgData name="s.kojima.642@ms.saitama-u.ac.jp" userId="6221348e-826a-40c2-bef5-f06cc25fc328" providerId="ADAL" clId="{109DEB3C-98F5-4A8F-8C7B-76C866258C07}" dt="2022-01-20T10:34:05.477" v="342" actId="1076"/>
          <ac:spMkLst>
            <pc:docMk/>
            <pc:sldMk cId="1932681980" sldId="343"/>
            <ac:spMk id="3" creationId="{AA5D787B-4CDF-49E7-89CA-C5594C24BA89}"/>
          </ac:spMkLst>
        </pc:spChg>
        <pc:spChg chg="mod">
          <ac:chgData name="s.kojima.642@ms.saitama-u.ac.jp" userId="6221348e-826a-40c2-bef5-f06cc25fc328" providerId="ADAL" clId="{109DEB3C-98F5-4A8F-8C7B-76C866258C07}" dt="2022-01-20T10:34:11.870" v="343" actId="1076"/>
          <ac:spMkLst>
            <pc:docMk/>
            <pc:sldMk cId="1932681980" sldId="343"/>
            <ac:spMk id="6" creationId="{A9786E49-2C0B-4DAC-A82F-1DE2A7062079}"/>
          </ac:spMkLst>
        </pc:spChg>
        <pc:spChg chg="mod">
          <ac:chgData name="s.kojima.642@ms.saitama-u.ac.jp" userId="6221348e-826a-40c2-bef5-f06cc25fc328" providerId="ADAL" clId="{109DEB3C-98F5-4A8F-8C7B-76C866258C07}" dt="2022-01-20T10:34:11.870" v="343" actId="1076"/>
          <ac:spMkLst>
            <pc:docMk/>
            <pc:sldMk cId="1932681980" sldId="343"/>
            <ac:spMk id="7" creationId="{6502F6E1-2822-4CD5-925F-2CF475E4FA35}"/>
          </ac:spMkLst>
        </pc:spChg>
        <pc:spChg chg="mod">
          <ac:chgData name="s.kojima.642@ms.saitama-u.ac.jp" userId="6221348e-826a-40c2-bef5-f06cc25fc328" providerId="ADAL" clId="{109DEB3C-98F5-4A8F-8C7B-76C866258C07}" dt="2022-01-20T10:34:11.870" v="343" actId="1076"/>
          <ac:spMkLst>
            <pc:docMk/>
            <pc:sldMk cId="1932681980" sldId="343"/>
            <ac:spMk id="9" creationId="{C2D91FA2-0D65-48EF-A542-F60185AB9D4C}"/>
          </ac:spMkLst>
        </pc:spChg>
        <pc:spChg chg="mod">
          <ac:chgData name="s.kojima.642@ms.saitama-u.ac.jp" userId="6221348e-826a-40c2-bef5-f06cc25fc328" providerId="ADAL" clId="{109DEB3C-98F5-4A8F-8C7B-76C866258C07}" dt="2022-01-20T10:34:11.870" v="343" actId="1076"/>
          <ac:spMkLst>
            <pc:docMk/>
            <pc:sldMk cId="1932681980" sldId="343"/>
            <ac:spMk id="10" creationId="{D3754BEC-FBF6-4AF4-A02D-0E5692677DB2}"/>
          </ac:spMkLst>
        </pc:spChg>
        <pc:spChg chg="add mod">
          <ac:chgData name="s.kojima.642@ms.saitama-u.ac.jp" userId="6221348e-826a-40c2-bef5-f06cc25fc328" providerId="ADAL" clId="{109DEB3C-98F5-4A8F-8C7B-76C866258C07}" dt="2022-01-20T10:37:52.662" v="413" actId="1076"/>
          <ac:spMkLst>
            <pc:docMk/>
            <pc:sldMk cId="1932681980" sldId="343"/>
            <ac:spMk id="11" creationId="{5362500A-E993-419C-BE5B-C9709705066F}"/>
          </ac:spMkLst>
        </pc:spChg>
        <pc:spChg chg="mod">
          <ac:chgData name="s.kojima.642@ms.saitama-u.ac.jp" userId="6221348e-826a-40c2-bef5-f06cc25fc328" providerId="ADAL" clId="{109DEB3C-98F5-4A8F-8C7B-76C866258C07}" dt="2022-01-20T10:34:11.870" v="343" actId="1076"/>
          <ac:spMkLst>
            <pc:docMk/>
            <pc:sldMk cId="1932681980" sldId="343"/>
            <ac:spMk id="12" creationId="{8A513F20-6FDD-4174-B434-3EE3F847B1DF}"/>
          </ac:spMkLst>
        </pc:spChg>
      </pc:sldChg>
      <pc:sldChg chg="addSp delSp modSp mod setBg">
        <pc:chgData name="s.kojima.642@ms.saitama-u.ac.jp" userId="6221348e-826a-40c2-bef5-f06cc25fc328" providerId="ADAL" clId="{109DEB3C-98F5-4A8F-8C7B-76C866258C07}" dt="2022-01-20T11:23:32.250" v="415" actId="113"/>
        <pc:sldMkLst>
          <pc:docMk/>
          <pc:sldMk cId="1592541744" sldId="344"/>
        </pc:sldMkLst>
        <pc:spChg chg="mod ord">
          <ac:chgData name="s.kojima.642@ms.saitama-u.ac.jp" userId="6221348e-826a-40c2-bef5-f06cc25fc328" providerId="ADAL" clId="{109DEB3C-98F5-4A8F-8C7B-76C866258C07}" dt="2022-01-19T14:10:23.677" v="18" actId="1076"/>
          <ac:spMkLst>
            <pc:docMk/>
            <pc:sldMk cId="1592541744" sldId="344"/>
            <ac:spMk id="2" creationId="{1F249F82-230E-9A4E-9A68-87A8EC2DD2F5}"/>
          </ac:spMkLst>
        </pc:spChg>
        <pc:spChg chg="mod">
          <ac:chgData name="s.kojima.642@ms.saitama-u.ac.jp" userId="6221348e-826a-40c2-bef5-f06cc25fc328" providerId="ADAL" clId="{109DEB3C-98F5-4A8F-8C7B-76C866258C07}" dt="2022-01-19T14:10:13.991" v="15" actId="26606"/>
          <ac:spMkLst>
            <pc:docMk/>
            <pc:sldMk cId="1592541744" sldId="344"/>
            <ac:spMk id="4" creationId="{86C00381-7F6B-424B-A5CD-4C457D2F67BF}"/>
          </ac:spMkLst>
        </pc:spChg>
        <pc:spChg chg="add">
          <ac:chgData name="s.kojima.642@ms.saitama-u.ac.jp" userId="6221348e-826a-40c2-bef5-f06cc25fc328" providerId="ADAL" clId="{109DEB3C-98F5-4A8F-8C7B-76C866258C07}" dt="2022-01-19T14:10:13.991" v="15" actId="26606"/>
          <ac:spMkLst>
            <pc:docMk/>
            <pc:sldMk cId="1592541744" sldId="344"/>
            <ac:spMk id="15" creationId="{0166DB98-302A-46FE-BE82-C13AF10BC1FC}"/>
          </ac:spMkLst>
        </pc:spChg>
        <pc:graphicFrameChg chg="del modGraphic">
          <ac:chgData name="s.kojima.642@ms.saitama-u.ac.jp" userId="6221348e-826a-40c2-bef5-f06cc25fc328" providerId="ADAL" clId="{109DEB3C-98F5-4A8F-8C7B-76C866258C07}" dt="2022-01-19T14:09:49.590" v="2" actId="478"/>
          <ac:graphicFrameMkLst>
            <pc:docMk/>
            <pc:sldMk cId="1592541744" sldId="344"/>
            <ac:graphicFrameMk id="3" creationId="{A5C2DE87-2C51-4358-9D92-D13317584523}"/>
          </ac:graphicFrameMkLst>
        </pc:graphicFrameChg>
        <pc:graphicFrameChg chg="add del mod modGraphic">
          <ac:chgData name="s.kojima.642@ms.saitama-u.ac.jp" userId="6221348e-826a-40c2-bef5-f06cc25fc328" providerId="ADAL" clId="{109DEB3C-98F5-4A8F-8C7B-76C866258C07}" dt="2022-01-19T14:10:09.609" v="13" actId="478"/>
          <ac:graphicFrameMkLst>
            <pc:docMk/>
            <pc:sldMk cId="1592541744" sldId="344"/>
            <ac:graphicFrameMk id="5" creationId="{05A2B976-D8A8-4218-AFDC-6563E8690B92}"/>
          </ac:graphicFrameMkLst>
        </pc:graphicFrameChg>
        <pc:graphicFrameChg chg="add mod modGraphic">
          <ac:chgData name="s.kojima.642@ms.saitama-u.ac.jp" userId="6221348e-826a-40c2-bef5-f06cc25fc328" providerId="ADAL" clId="{109DEB3C-98F5-4A8F-8C7B-76C866258C07}" dt="2022-01-20T11:23:32.250" v="415" actId="113"/>
          <ac:graphicFrameMkLst>
            <pc:docMk/>
            <pc:sldMk cId="1592541744" sldId="344"/>
            <ac:graphicFrameMk id="6" creationId="{CE352C92-D4DC-4CE4-8AF5-1150FAC96633}"/>
          </ac:graphicFrameMkLst>
        </pc:graphicFrameChg>
        <pc:picChg chg="add">
          <ac:chgData name="s.kojima.642@ms.saitama-u.ac.jp" userId="6221348e-826a-40c2-bef5-f06cc25fc328" providerId="ADAL" clId="{109DEB3C-98F5-4A8F-8C7B-76C866258C07}" dt="2022-01-19T14:10:13.991" v="15" actId="26606"/>
          <ac:picMkLst>
            <pc:docMk/>
            <pc:sldMk cId="1592541744" sldId="344"/>
            <ac:picMk id="11" creationId="{E43006C0-9CF0-4AD0-9C72-B3F9942A80C0}"/>
          </ac:picMkLst>
        </pc:picChg>
        <pc:picChg chg="add">
          <ac:chgData name="s.kojima.642@ms.saitama-u.ac.jp" userId="6221348e-826a-40c2-bef5-f06cc25fc328" providerId="ADAL" clId="{109DEB3C-98F5-4A8F-8C7B-76C866258C07}" dt="2022-01-19T14:10:13.991" v="15" actId="26606"/>
          <ac:picMkLst>
            <pc:docMk/>
            <pc:sldMk cId="1592541744" sldId="344"/>
            <ac:picMk id="13" creationId="{78A20B43-EA35-4D51-8E25-05F8B334E9EC}"/>
          </ac:picMkLst>
        </pc:picChg>
        <pc:picChg chg="add">
          <ac:chgData name="s.kojima.642@ms.saitama-u.ac.jp" userId="6221348e-826a-40c2-bef5-f06cc25fc328" providerId="ADAL" clId="{109DEB3C-98F5-4A8F-8C7B-76C866258C07}" dt="2022-01-19T14:10:13.991" v="15" actId="26606"/>
          <ac:picMkLst>
            <pc:docMk/>
            <pc:sldMk cId="1592541744" sldId="344"/>
            <ac:picMk id="17" creationId="{34059663-8A30-44C3-8C60-8F31A6FE55DA}"/>
          </ac:picMkLst>
        </pc:picChg>
        <pc:picChg chg="add">
          <ac:chgData name="s.kojima.642@ms.saitama-u.ac.jp" userId="6221348e-826a-40c2-bef5-f06cc25fc328" providerId="ADAL" clId="{109DEB3C-98F5-4A8F-8C7B-76C866258C07}" dt="2022-01-19T14:10:13.991" v="15" actId="26606"/>
          <ac:picMkLst>
            <pc:docMk/>
            <pc:sldMk cId="1592541744" sldId="344"/>
            <ac:picMk id="19" creationId="{1DA5DBE7-7AAD-48D9-A121-8102870FD7B6}"/>
          </ac:picMkLst>
        </pc:picChg>
      </pc:sldChg>
      <pc:sldChg chg="modSp del mod">
        <pc:chgData name="s.kojima.642@ms.saitama-u.ac.jp" userId="6221348e-826a-40c2-bef5-f06cc25fc328" providerId="ADAL" clId="{109DEB3C-98F5-4A8F-8C7B-76C866258C07}" dt="2022-01-20T13:04:49.903" v="418" actId="47"/>
        <pc:sldMkLst>
          <pc:docMk/>
          <pc:sldMk cId="2536438345" sldId="345"/>
        </pc:sldMkLst>
        <pc:spChg chg="mod">
          <ac:chgData name="s.kojima.642@ms.saitama-u.ac.jp" userId="6221348e-826a-40c2-bef5-f06cc25fc328" providerId="ADAL" clId="{109DEB3C-98F5-4A8F-8C7B-76C866258C07}" dt="2022-01-20T10:25:37.689" v="243" actId="1035"/>
          <ac:spMkLst>
            <pc:docMk/>
            <pc:sldMk cId="2536438345" sldId="345"/>
            <ac:spMk id="2" creationId="{F9E157A3-BA4A-114D-AE68-0A2FD7E5A7C3}"/>
          </ac:spMkLst>
        </pc:spChg>
        <pc:spChg chg="mod">
          <ac:chgData name="s.kojima.642@ms.saitama-u.ac.jp" userId="6221348e-826a-40c2-bef5-f06cc25fc328" providerId="ADAL" clId="{109DEB3C-98F5-4A8F-8C7B-76C866258C07}" dt="2022-01-20T10:24:26.963" v="236" actId="1076"/>
          <ac:spMkLst>
            <pc:docMk/>
            <pc:sldMk cId="2536438345" sldId="345"/>
            <ac:spMk id="3" creationId="{F1D25E23-59B8-A540-8763-0CDD27EF652C}"/>
          </ac:spMkLst>
        </pc:spChg>
      </pc:sldChg>
      <pc:sldChg chg="addSp delSp modSp mod delAnim modAnim">
        <pc:chgData name="s.kojima.642@ms.saitama-u.ac.jp" userId="6221348e-826a-40c2-bef5-f06cc25fc328" providerId="ADAL" clId="{109DEB3C-98F5-4A8F-8C7B-76C866258C07}" dt="2022-01-20T13:25:28.487" v="678" actId="1076"/>
        <pc:sldMkLst>
          <pc:docMk/>
          <pc:sldMk cId="1299193417" sldId="346"/>
        </pc:sldMkLst>
        <pc:picChg chg="del">
          <ac:chgData name="s.kojima.642@ms.saitama-u.ac.jp" userId="6221348e-826a-40c2-bef5-f06cc25fc328" providerId="ADAL" clId="{109DEB3C-98F5-4A8F-8C7B-76C866258C07}" dt="2022-01-20T13:25:14.662" v="675" actId="478"/>
          <ac:picMkLst>
            <pc:docMk/>
            <pc:sldMk cId="1299193417" sldId="346"/>
            <ac:picMk id="2" creationId="{8B53F0A5-422A-504D-B427-B755F74AAE6B}"/>
          </ac:picMkLst>
        </pc:picChg>
        <pc:picChg chg="add mod">
          <ac:chgData name="s.kojima.642@ms.saitama-u.ac.jp" userId="6221348e-826a-40c2-bef5-f06cc25fc328" providerId="ADAL" clId="{109DEB3C-98F5-4A8F-8C7B-76C866258C07}" dt="2022-01-20T13:25:28.487" v="678" actId="1076"/>
          <ac:picMkLst>
            <pc:docMk/>
            <pc:sldMk cId="1299193417" sldId="346"/>
            <ac:picMk id="4" creationId="{CC490AE7-663E-4DAC-842A-CFDB09DBCAB5}"/>
          </ac:picMkLst>
        </pc:picChg>
      </pc:sldChg>
      <pc:sldChg chg="modSp add mod">
        <pc:chgData name="s.kojima.642@ms.saitama-u.ac.jp" userId="6221348e-826a-40c2-bef5-f06cc25fc328" providerId="ADAL" clId="{109DEB3C-98F5-4A8F-8C7B-76C866258C07}" dt="2022-01-19T14:20:50.035" v="101" actId="20577"/>
        <pc:sldMkLst>
          <pc:docMk/>
          <pc:sldMk cId="1280804524" sldId="347"/>
        </pc:sldMkLst>
        <pc:spChg chg="mod">
          <ac:chgData name="s.kojima.642@ms.saitama-u.ac.jp" userId="6221348e-826a-40c2-bef5-f06cc25fc328" providerId="ADAL" clId="{109DEB3C-98F5-4A8F-8C7B-76C866258C07}" dt="2022-01-19T14:20:25.010" v="99" actId="14100"/>
          <ac:spMkLst>
            <pc:docMk/>
            <pc:sldMk cId="1280804524" sldId="347"/>
            <ac:spMk id="2" creationId="{8E1F95E4-DD70-7A46-8CCD-30A81407D492}"/>
          </ac:spMkLst>
        </pc:spChg>
        <pc:spChg chg="mod">
          <ac:chgData name="s.kojima.642@ms.saitama-u.ac.jp" userId="6221348e-826a-40c2-bef5-f06cc25fc328" providerId="ADAL" clId="{109DEB3C-98F5-4A8F-8C7B-76C866258C07}" dt="2022-01-19T14:20:50.035" v="101" actId="20577"/>
          <ac:spMkLst>
            <pc:docMk/>
            <pc:sldMk cId="1280804524" sldId="347"/>
            <ac:spMk id="3" creationId="{1989429A-8B19-3544-9506-BD43296FC19B}"/>
          </ac:spMkLst>
        </pc:spChg>
      </pc:sldChg>
      <pc:sldChg chg="delSp modSp new mod">
        <pc:chgData name="s.kojima.642@ms.saitama-u.ac.jp" userId="6221348e-826a-40c2-bef5-f06cc25fc328" providerId="ADAL" clId="{109DEB3C-98F5-4A8F-8C7B-76C866258C07}" dt="2022-01-19T14:23:40.131" v="163" actId="1076"/>
        <pc:sldMkLst>
          <pc:docMk/>
          <pc:sldMk cId="3411932071" sldId="348"/>
        </pc:sldMkLst>
        <pc:spChg chg="mod">
          <ac:chgData name="s.kojima.642@ms.saitama-u.ac.jp" userId="6221348e-826a-40c2-bef5-f06cc25fc328" providerId="ADAL" clId="{109DEB3C-98F5-4A8F-8C7B-76C866258C07}" dt="2022-01-19T14:23:40.131" v="163" actId="1076"/>
          <ac:spMkLst>
            <pc:docMk/>
            <pc:sldMk cId="3411932071" sldId="348"/>
            <ac:spMk id="2" creationId="{812E9C81-BAC3-4B43-ACE4-A937B3C78E95}"/>
          </ac:spMkLst>
        </pc:spChg>
        <pc:spChg chg="del">
          <ac:chgData name="s.kojima.642@ms.saitama-u.ac.jp" userId="6221348e-826a-40c2-bef5-f06cc25fc328" providerId="ADAL" clId="{109DEB3C-98F5-4A8F-8C7B-76C866258C07}" dt="2022-01-19T14:22:01.068" v="138" actId="478"/>
          <ac:spMkLst>
            <pc:docMk/>
            <pc:sldMk cId="3411932071" sldId="348"/>
            <ac:spMk id="3" creationId="{0DF18AD9-E14E-4FC8-9344-6E862631EAF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ja-JP" altLang="en-US" sz="2000" dirty="0">
                <a:solidFill>
                  <a:schemeClr val="tx1"/>
                </a:solidFill>
              </a:rPr>
              <a:t>私は、自分自身に満足している</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ja-JP"/>
        </a:p>
      </c:txPr>
    </c:title>
    <c:autoTitleDeleted val="0"/>
    <c:plotArea>
      <c:layout>
        <c:manualLayout>
          <c:layoutTarget val="inner"/>
          <c:xMode val="edge"/>
          <c:yMode val="edge"/>
          <c:x val="0.10764888794837772"/>
          <c:y val="0.16189978586975187"/>
          <c:w val="0.86378394989205554"/>
          <c:h val="0.73567815005555059"/>
        </c:manualLayout>
      </c:layout>
      <c:barChart>
        <c:barDir val="col"/>
        <c:grouping val="clustered"/>
        <c:varyColors val="0"/>
        <c:ser>
          <c:idx val="0"/>
          <c:order val="0"/>
          <c:spPr>
            <a:solidFill>
              <a:schemeClr val="accent1"/>
            </a:solidFill>
            <a:ln>
              <a:noFill/>
            </a:ln>
            <a:effectLst/>
          </c:spPr>
          <c:invertIfNegative val="0"/>
          <c:cat>
            <c:strRef>
              <c:f>Sheet1!$B$2:$B$8</c:f>
              <c:strCache>
                <c:ptCount val="7"/>
                <c:pt idx="0">
                  <c:v>日本</c:v>
                </c:pt>
                <c:pt idx="1">
                  <c:v>韓国</c:v>
                </c:pt>
                <c:pt idx="2">
                  <c:v>アメリカ</c:v>
                </c:pt>
                <c:pt idx="3">
                  <c:v>イギリス</c:v>
                </c:pt>
                <c:pt idx="4">
                  <c:v>ドイツ</c:v>
                </c:pt>
                <c:pt idx="5">
                  <c:v>フランス</c:v>
                </c:pt>
                <c:pt idx="6">
                  <c:v>スウェーデン</c:v>
                </c:pt>
              </c:strCache>
            </c:strRef>
          </c:cat>
          <c:val>
            <c:numRef>
              <c:f>Sheet1!$C$2:$C$8</c:f>
              <c:numCache>
                <c:formatCode>General</c:formatCode>
                <c:ptCount val="7"/>
                <c:pt idx="0">
                  <c:v>10.4</c:v>
                </c:pt>
                <c:pt idx="1">
                  <c:v>36.299999999999997</c:v>
                </c:pt>
                <c:pt idx="2">
                  <c:v>57.9</c:v>
                </c:pt>
                <c:pt idx="3" formatCode="0.0_ ">
                  <c:v>42</c:v>
                </c:pt>
                <c:pt idx="4" formatCode="0.0_ ">
                  <c:v>33</c:v>
                </c:pt>
                <c:pt idx="5">
                  <c:v>42.3</c:v>
                </c:pt>
                <c:pt idx="6">
                  <c:v>30.8</c:v>
                </c:pt>
              </c:numCache>
            </c:numRef>
          </c:val>
          <c:extLst>
            <c:ext xmlns:c16="http://schemas.microsoft.com/office/drawing/2014/chart" uri="{C3380CC4-5D6E-409C-BE32-E72D297353CC}">
              <c16:uniqueId val="{00000000-04BA-4D8E-BA31-E756047B7B1F}"/>
            </c:ext>
          </c:extLst>
        </c:ser>
        <c:dLbls>
          <c:showLegendKey val="0"/>
          <c:showVal val="0"/>
          <c:showCatName val="0"/>
          <c:showSerName val="0"/>
          <c:showPercent val="0"/>
          <c:showBubbleSize val="0"/>
        </c:dLbls>
        <c:gapWidth val="219"/>
        <c:overlap val="-27"/>
        <c:axId val="1088409872"/>
        <c:axId val="1088415696"/>
      </c:barChart>
      <c:catAx>
        <c:axId val="108840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ja-JP"/>
          </a:p>
        </c:txPr>
        <c:crossAx val="1088415696"/>
        <c:crosses val="autoZero"/>
        <c:auto val="1"/>
        <c:lblAlgn val="ctr"/>
        <c:lblOffset val="100"/>
        <c:noMultiLvlLbl val="0"/>
      </c:catAx>
      <c:valAx>
        <c:axId val="1088415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ja-JP" altLang="en-US">
                    <a:solidFill>
                      <a:schemeClr val="tx1"/>
                    </a:solidFill>
                  </a:rPr>
                  <a:t>そう思う</a:t>
                </a:r>
                <a:r>
                  <a:rPr lang="en-US" altLang="ja-JP">
                    <a:solidFill>
                      <a:schemeClr val="tx1"/>
                    </a:solidFill>
                  </a:rPr>
                  <a:t>(%)</a:t>
                </a:r>
                <a:endParaRPr lang="ja-JP" altLang="en-US">
                  <a:solidFill>
                    <a:schemeClr val="tx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088409872"/>
        <c:crosses val="autoZero"/>
        <c:crossBetween val="between"/>
      </c:valAx>
      <c:spPr>
        <a:noFill/>
        <a:ln>
          <a:noFill/>
        </a:ln>
        <a:effectLst/>
      </c:spPr>
    </c:plotArea>
    <c:plotVisOnly val="1"/>
    <c:dispBlanksAs val="gap"/>
    <c:showDLblsOverMax val="0"/>
  </c:chart>
  <c:spPr>
    <a:solidFill>
      <a:schemeClr val="bg1"/>
    </a:solidFill>
    <a:ln w="3810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DE2D4-8658-EA4B-AD4F-8F4250558168}" type="doc">
      <dgm:prSet loTypeId="urn:microsoft.com/office/officeart/2005/8/layout/cycle3" loCatId="" qsTypeId="urn:microsoft.com/office/officeart/2005/8/quickstyle/simple4" qsCatId="simple" csTypeId="urn:microsoft.com/office/officeart/2005/8/colors/accent1_2" csCatId="accent1" phldr="1"/>
      <dgm:spPr/>
      <dgm:t>
        <a:bodyPr/>
        <a:lstStyle/>
        <a:p>
          <a:endParaRPr kumimoji="1" lang="ja-JP" altLang="en-US"/>
        </a:p>
      </dgm:t>
    </dgm:pt>
    <dgm:pt modelId="{379E8649-71AB-B84F-B098-CCB5147590A1}">
      <dgm:prSet phldrT="[テキスト]"/>
      <dgm:spPr/>
      <dgm:t>
        <a:bodyPr/>
        <a:lstStyle/>
        <a:p>
          <a:r>
            <a:rPr kumimoji="1" lang="ja-JP" altLang="en-US" dirty="0"/>
            <a:t>「えらいボタン」を押す</a:t>
          </a:r>
          <a:br>
            <a:rPr kumimoji="1" lang="en-US" altLang="ja-JP" dirty="0"/>
          </a:br>
          <a:r>
            <a:rPr kumimoji="1" lang="ja-JP" altLang="en-US" dirty="0"/>
            <a:t>日記をつける</a:t>
          </a:r>
        </a:p>
      </dgm:t>
    </dgm:pt>
    <dgm:pt modelId="{A94E8C2F-2920-114B-B629-554173FA00F7}" type="parTrans" cxnId="{F4DF2721-3580-3C41-A5F6-573D862EC271}">
      <dgm:prSet/>
      <dgm:spPr/>
      <dgm:t>
        <a:bodyPr/>
        <a:lstStyle/>
        <a:p>
          <a:endParaRPr kumimoji="1" lang="ja-JP" altLang="en-US"/>
        </a:p>
      </dgm:t>
    </dgm:pt>
    <dgm:pt modelId="{FBB0B7BE-31EF-FA4F-9105-B219F1B93860}" type="sibTrans" cxnId="{F4DF2721-3580-3C41-A5F6-573D862EC271}">
      <dgm:prSet/>
      <dgm:spPr/>
      <dgm:t>
        <a:bodyPr/>
        <a:lstStyle/>
        <a:p>
          <a:endParaRPr kumimoji="1" lang="ja-JP" altLang="en-US"/>
        </a:p>
      </dgm:t>
    </dgm:pt>
    <dgm:pt modelId="{C9657B79-9E3C-4F43-9D51-3A91B166EF3B}">
      <dgm:prSet phldrT="[テキスト]"/>
      <dgm:spPr/>
      <dgm:t>
        <a:bodyPr/>
        <a:lstStyle/>
        <a:p>
          <a:r>
            <a:rPr kumimoji="1" lang="ja-JP" altLang="en-US"/>
            <a:t>ちょっと自信がつく</a:t>
          </a:r>
        </a:p>
      </dgm:t>
    </dgm:pt>
    <dgm:pt modelId="{6A910979-F195-7B42-989A-D4C9D0B488C0}" type="parTrans" cxnId="{0C6569F2-D46C-434B-A847-56E785D2B459}">
      <dgm:prSet/>
      <dgm:spPr/>
      <dgm:t>
        <a:bodyPr/>
        <a:lstStyle/>
        <a:p>
          <a:endParaRPr kumimoji="1" lang="ja-JP" altLang="en-US"/>
        </a:p>
      </dgm:t>
    </dgm:pt>
    <dgm:pt modelId="{D912F499-121A-7247-8719-2786067D65F9}" type="sibTrans" cxnId="{0C6569F2-D46C-434B-A847-56E785D2B459}">
      <dgm:prSet/>
      <dgm:spPr/>
      <dgm:t>
        <a:bodyPr/>
        <a:lstStyle/>
        <a:p>
          <a:endParaRPr kumimoji="1" lang="ja-JP" altLang="en-US"/>
        </a:p>
      </dgm:t>
    </dgm:pt>
    <dgm:pt modelId="{45DFF6CB-F6A0-A847-9091-2C81C2BD018C}">
      <dgm:prSet phldrT="[テキスト]"/>
      <dgm:spPr/>
      <dgm:t>
        <a:bodyPr/>
        <a:lstStyle/>
        <a:p>
          <a:r>
            <a:rPr kumimoji="1" lang="ja-JP" altLang="en-US" dirty="0"/>
            <a:t>積極的に「えらい」とされる行動を</a:t>
          </a:r>
          <a:br>
            <a:rPr kumimoji="1" lang="en-US" altLang="ja-JP" dirty="0"/>
          </a:br>
          <a:r>
            <a:rPr kumimoji="1" lang="ja-JP" altLang="en-US" dirty="0"/>
            <a:t>するようになる</a:t>
          </a:r>
        </a:p>
      </dgm:t>
    </dgm:pt>
    <dgm:pt modelId="{AC2CACA1-145E-C049-94D2-02396C5C14A1}" type="parTrans" cxnId="{BA42BBCF-70E9-A048-9FE8-66E546C277B8}">
      <dgm:prSet/>
      <dgm:spPr/>
      <dgm:t>
        <a:bodyPr/>
        <a:lstStyle/>
        <a:p>
          <a:endParaRPr kumimoji="1" lang="ja-JP" altLang="en-US"/>
        </a:p>
      </dgm:t>
    </dgm:pt>
    <dgm:pt modelId="{AE1AA81F-7F18-EC48-B395-856DBE707CEC}" type="sibTrans" cxnId="{BA42BBCF-70E9-A048-9FE8-66E546C277B8}">
      <dgm:prSet/>
      <dgm:spPr/>
      <dgm:t>
        <a:bodyPr/>
        <a:lstStyle/>
        <a:p>
          <a:endParaRPr kumimoji="1" lang="ja-JP" altLang="en-US"/>
        </a:p>
      </dgm:t>
    </dgm:pt>
    <dgm:pt modelId="{31462167-A77F-CF4D-AA1F-859D4D86F912}">
      <dgm:prSet phldrT="[テキスト]"/>
      <dgm:spPr/>
      <dgm:t>
        <a:bodyPr/>
        <a:lstStyle/>
        <a:p>
          <a:r>
            <a:rPr kumimoji="1" lang="ja-JP" altLang="en-US"/>
            <a:t>さらに自信がつく</a:t>
          </a:r>
        </a:p>
      </dgm:t>
    </dgm:pt>
    <dgm:pt modelId="{6205FBB7-4ABA-2343-9282-6B078752FA06}" type="parTrans" cxnId="{C8D56243-2789-F14B-A5A0-54954B6CCE68}">
      <dgm:prSet/>
      <dgm:spPr/>
      <dgm:t>
        <a:bodyPr/>
        <a:lstStyle/>
        <a:p>
          <a:endParaRPr kumimoji="1" lang="ja-JP" altLang="en-US"/>
        </a:p>
      </dgm:t>
    </dgm:pt>
    <dgm:pt modelId="{629E0E2F-E1A4-904B-8C74-C1BF1E22E72E}" type="sibTrans" cxnId="{C8D56243-2789-F14B-A5A0-54954B6CCE68}">
      <dgm:prSet/>
      <dgm:spPr/>
      <dgm:t>
        <a:bodyPr/>
        <a:lstStyle/>
        <a:p>
          <a:endParaRPr kumimoji="1" lang="ja-JP" altLang="en-US"/>
        </a:p>
      </dgm:t>
    </dgm:pt>
    <dgm:pt modelId="{77C3DCC7-0711-024E-AD62-0881670001B0}">
      <dgm:prSet phldrT="[テキスト]"/>
      <dgm:spPr/>
      <dgm:t>
        <a:bodyPr/>
        <a:lstStyle/>
        <a:p>
          <a:r>
            <a:rPr kumimoji="1" lang="ja-JP" altLang="en-US" dirty="0"/>
            <a:t>物事を前向きに</a:t>
          </a:r>
          <a:br>
            <a:rPr kumimoji="1" lang="en-US" altLang="ja-JP" dirty="0"/>
          </a:br>
          <a:r>
            <a:rPr kumimoji="1" lang="ja-JP" altLang="en-US" dirty="0"/>
            <a:t>捉えられるようになる</a:t>
          </a:r>
        </a:p>
      </dgm:t>
    </dgm:pt>
    <dgm:pt modelId="{CDA77015-0E5F-7B47-9C28-43EDED82E1A6}" type="parTrans" cxnId="{14819233-3588-F24E-B182-9A97C941673A}">
      <dgm:prSet/>
      <dgm:spPr/>
      <dgm:t>
        <a:bodyPr/>
        <a:lstStyle/>
        <a:p>
          <a:endParaRPr kumimoji="1" lang="ja-JP" altLang="en-US"/>
        </a:p>
      </dgm:t>
    </dgm:pt>
    <dgm:pt modelId="{753AFC38-C178-7143-9847-D3F0C14B13D4}" type="sibTrans" cxnId="{14819233-3588-F24E-B182-9A97C941673A}">
      <dgm:prSet/>
      <dgm:spPr/>
      <dgm:t>
        <a:bodyPr/>
        <a:lstStyle/>
        <a:p>
          <a:endParaRPr kumimoji="1" lang="ja-JP" altLang="en-US"/>
        </a:p>
      </dgm:t>
    </dgm:pt>
    <dgm:pt modelId="{1B8DC7CE-66B5-E341-8EDE-FFCE489228A1}">
      <dgm:prSet/>
      <dgm:spPr/>
      <dgm:t>
        <a:bodyPr/>
        <a:lstStyle/>
        <a:p>
          <a:r>
            <a:rPr kumimoji="1" lang="ja-JP" altLang="en-US" dirty="0"/>
            <a:t>今まで自分が避けてきたようなことに挑戦できるようになる</a:t>
          </a:r>
        </a:p>
      </dgm:t>
    </dgm:pt>
    <dgm:pt modelId="{952FBFA6-06E5-C847-9C4A-4DEE92FF506A}" type="parTrans" cxnId="{A06C780F-FF98-7945-ADD4-52B5AE968B79}">
      <dgm:prSet/>
      <dgm:spPr/>
      <dgm:t>
        <a:bodyPr/>
        <a:lstStyle/>
        <a:p>
          <a:endParaRPr kumimoji="1" lang="ja-JP" altLang="en-US"/>
        </a:p>
      </dgm:t>
    </dgm:pt>
    <dgm:pt modelId="{0A855D25-0398-AD47-A2C8-C14D4AABBE04}" type="sibTrans" cxnId="{A06C780F-FF98-7945-ADD4-52B5AE968B79}">
      <dgm:prSet/>
      <dgm:spPr/>
      <dgm:t>
        <a:bodyPr/>
        <a:lstStyle/>
        <a:p>
          <a:endParaRPr kumimoji="1" lang="ja-JP" altLang="en-US"/>
        </a:p>
      </dgm:t>
    </dgm:pt>
    <dgm:pt modelId="{BA33DF18-00D0-E54B-9003-C73C74DB1E57}" type="pres">
      <dgm:prSet presAssocID="{42DDE2D4-8658-EA4B-AD4F-8F4250558168}" presName="Name0" presStyleCnt="0">
        <dgm:presLayoutVars>
          <dgm:dir/>
          <dgm:resizeHandles val="exact"/>
        </dgm:presLayoutVars>
      </dgm:prSet>
      <dgm:spPr/>
    </dgm:pt>
    <dgm:pt modelId="{47F716E0-15C0-DF43-B923-84CB44CDD700}" type="pres">
      <dgm:prSet presAssocID="{42DDE2D4-8658-EA4B-AD4F-8F4250558168}" presName="cycle" presStyleCnt="0"/>
      <dgm:spPr/>
    </dgm:pt>
    <dgm:pt modelId="{43FEB8AB-E2C3-884C-ADAE-9F4C2C9C261F}" type="pres">
      <dgm:prSet presAssocID="{379E8649-71AB-B84F-B098-CCB5147590A1}" presName="nodeFirstNode" presStyleLbl="node1" presStyleIdx="0" presStyleCnt="6" custScaleX="116686" custRadScaleRad="95053" custRadScaleInc="6600">
        <dgm:presLayoutVars>
          <dgm:bulletEnabled val="1"/>
        </dgm:presLayoutVars>
      </dgm:prSet>
      <dgm:spPr/>
    </dgm:pt>
    <dgm:pt modelId="{8CEDD979-F40A-E747-ADF7-184CFEFB7B4E}" type="pres">
      <dgm:prSet presAssocID="{FBB0B7BE-31EF-FA4F-9105-B219F1B93860}" presName="sibTransFirstNode" presStyleLbl="bgShp" presStyleIdx="0" presStyleCnt="1" custScaleX="152587" custLinFactNeighborX="399" custLinFactNeighborY="295"/>
      <dgm:spPr/>
    </dgm:pt>
    <dgm:pt modelId="{E1BCA827-6E8A-5F4D-BCFE-48A8674B884A}" type="pres">
      <dgm:prSet presAssocID="{C9657B79-9E3C-4F43-9D51-3A91B166EF3B}" presName="nodeFollowingNodes" presStyleLbl="node1" presStyleIdx="1" presStyleCnt="6" custRadScaleRad="161674" custRadScaleInc="17891">
        <dgm:presLayoutVars>
          <dgm:bulletEnabled val="1"/>
        </dgm:presLayoutVars>
      </dgm:prSet>
      <dgm:spPr/>
    </dgm:pt>
    <dgm:pt modelId="{C457001B-40C8-0D43-8100-9DF5717EE23C}" type="pres">
      <dgm:prSet presAssocID="{45DFF6CB-F6A0-A847-9091-2C81C2BD018C}" presName="nodeFollowingNodes" presStyleLbl="node1" presStyleIdx="2" presStyleCnt="6" custScaleX="165396" custScaleY="95717" custRadScaleRad="162684" custRadScaleInc="-28175">
        <dgm:presLayoutVars>
          <dgm:bulletEnabled val="1"/>
        </dgm:presLayoutVars>
      </dgm:prSet>
      <dgm:spPr/>
    </dgm:pt>
    <dgm:pt modelId="{104EAAEA-B8E5-C34C-A4BA-C5D5C391F2D9}" type="pres">
      <dgm:prSet presAssocID="{31462167-A77F-CF4D-AA1F-859D4D86F912}" presName="nodeFollowingNodes" presStyleLbl="node1" presStyleIdx="3" presStyleCnt="6" custRadScaleRad="99602" custRadScaleInc="-6298">
        <dgm:presLayoutVars>
          <dgm:bulletEnabled val="1"/>
        </dgm:presLayoutVars>
      </dgm:prSet>
      <dgm:spPr/>
    </dgm:pt>
    <dgm:pt modelId="{66EF2BCF-5DA0-9E46-8865-F989DB67E03A}" type="pres">
      <dgm:prSet presAssocID="{77C3DCC7-0711-024E-AD62-0881670001B0}" presName="nodeFollowingNodes" presStyleLbl="node1" presStyleIdx="4" presStyleCnt="6" custScaleX="106286" custRadScaleRad="129480" custRadScaleInc="15641">
        <dgm:presLayoutVars>
          <dgm:bulletEnabled val="1"/>
        </dgm:presLayoutVars>
      </dgm:prSet>
      <dgm:spPr/>
    </dgm:pt>
    <dgm:pt modelId="{20C6C2D8-294B-5C48-99FE-E1F6F00F49AC}" type="pres">
      <dgm:prSet presAssocID="{1B8DC7CE-66B5-E341-8EDE-FFCE489228A1}" presName="nodeFollowingNodes" presStyleLbl="node1" presStyleIdx="5" presStyleCnt="6" custScaleX="164768" custRadScaleRad="148123" custRadScaleInc="-25650">
        <dgm:presLayoutVars>
          <dgm:bulletEnabled val="1"/>
        </dgm:presLayoutVars>
      </dgm:prSet>
      <dgm:spPr/>
    </dgm:pt>
  </dgm:ptLst>
  <dgm:cxnLst>
    <dgm:cxn modelId="{A06C780F-FF98-7945-ADD4-52B5AE968B79}" srcId="{42DDE2D4-8658-EA4B-AD4F-8F4250558168}" destId="{1B8DC7CE-66B5-E341-8EDE-FFCE489228A1}" srcOrd="5" destOrd="0" parTransId="{952FBFA6-06E5-C847-9C4A-4DEE92FF506A}" sibTransId="{0A855D25-0398-AD47-A2C8-C14D4AABBE04}"/>
    <dgm:cxn modelId="{F4DF2721-3580-3C41-A5F6-573D862EC271}" srcId="{42DDE2D4-8658-EA4B-AD4F-8F4250558168}" destId="{379E8649-71AB-B84F-B098-CCB5147590A1}" srcOrd="0" destOrd="0" parTransId="{A94E8C2F-2920-114B-B629-554173FA00F7}" sibTransId="{FBB0B7BE-31EF-FA4F-9105-B219F1B93860}"/>
    <dgm:cxn modelId="{14819233-3588-F24E-B182-9A97C941673A}" srcId="{42DDE2D4-8658-EA4B-AD4F-8F4250558168}" destId="{77C3DCC7-0711-024E-AD62-0881670001B0}" srcOrd="4" destOrd="0" parTransId="{CDA77015-0E5F-7B47-9C28-43EDED82E1A6}" sibTransId="{753AFC38-C178-7143-9847-D3F0C14B13D4}"/>
    <dgm:cxn modelId="{C8D56243-2789-F14B-A5A0-54954B6CCE68}" srcId="{42DDE2D4-8658-EA4B-AD4F-8F4250558168}" destId="{31462167-A77F-CF4D-AA1F-859D4D86F912}" srcOrd="3" destOrd="0" parTransId="{6205FBB7-4ABA-2343-9282-6B078752FA06}" sibTransId="{629E0E2F-E1A4-904B-8C74-C1BF1E22E72E}"/>
    <dgm:cxn modelId="{EE8DC567-E968-1B4F-927E-335F15C5FBB4}" type="presOf" srcId="{31462167-A77F-CF4D-AA1F-859D4D86F912}" destId="{104EAAEA-B8E5-C34C-A4BA-C5D5C391F2D9}" srcOrd="0" destOrd="0" presId="urn:microsoft.com/office/officeart/2005/8/layout/cycle3"/>
    <dgm:cxn modelId="{06995C6B-9C3D-FA40-8C5D-025717494774}" type="presOf" srcId="{45DFF6CB-F6A0-A847-9091-2C81C2BD018C}" destId="{C457001B-40C8-0D43-8100-9DF5717EE23C}" srcOrd="0" destOrd="0" presId="urn:microsoft.com/office/officeart/2005/8/layout/cycle3"/>
    <dgm:cxn modelId="{1778F16E-301B-E140-A548-EA548134260E}" type="presOf" srcId="{379E8649-71AB-B84F-B098-CCB5147590A1}" destId="{43FEB8AB-E2C3-884C-ADAE-9F4C2C9C261F}" srcOrd="0" destOrd="0" presId="urn:microsoft.com/office/officeart/2005/8/layout/cycle3"/>
    <dgm:cxn modelId="{552B8F54-9C9A-1B4C-A0D0-8CAB74439CE9}" type="presOf" srcId="{1B8DC7CE-66B5-E341-8EDE-FFCE489228A1}" destId="{20C6C2D8-294B-5C48-99FE-E1F6F00F49AC}" srcOrd="0" destOrd="0" presId="urn:microsoft.com/office/officeart/2005/8/layout/cycle3"/>
    <dgm:cxn modelId="{9D0AF256-C59A-3C40-A220-9FA184244F9E}" type="presOf" srcId="{C9657B79-9E3C-4F43-9D51-3A91B166EF3B}" destId="{E1BCA827-6E8A-5F4D-BCFE-48A8674B884A}" srcOrd="0" destOrd="0" presId="urn:microsoft.com/office/officeart/2005/8/layout/cycle3"/>
    <dgm:cxn modelId="{BA42BBCF-70E9-A048-9FE8-66E546C277B8}" srcId="{42DDE2D4-8658-EA4B-AD4F-8F4250558168}" destId="{45DFF6CB-F6A0-A847-9091-2C81C2BD018C}" srcOrd="2" destOrd="0" parTransId="{AC2CACA1-145E-C049-94D2-02396C5C14A1}" sibTransId="{AE1AA81F-7F18-EC48-B395-856DBE707CEC}"/>
    <dgm:cxn modelId="{ABCFE4D7-1802-3043-8986-346C5B938341}" type="presOf" srcId="{77C3DCC7-0711-024E-AD62-0881670001B0}" destId="{66EF2BCF-5DA0-9E46-8865-F989DB67E03A}" srcOrd="0" destOrd="0" presId="urn:microsoft.com/office/officeart/2005/8/layout/cycle3"/>
    <dgm:cxn modelId="{7BE17DEA-667F-164E-9C1B-0EE671EEA1AE}" type="presOf" srcId="{FBB0B7BE-31EF-FA4F-9105-B219F1B93860}" destId="{8CEDD979-F40A-E747-ADF7-184CFEFB7B4E}" srcOrd="0" destOrd="0" presId="urn:microsoft.com/office/officeart/2005/8/layout/cycle3"/>
    <dgm:cxn modelId="{0C6569F2-D46C-434B-A847-56E785D2B459}" srcId="{42DDE2D4-8658-EA4B-AD4F-8F4250558168}" destId="{C9657B79-9E3C-4F43-9D51-3A91B166EF3B}" srcOrd="1" destOrd="0" parTransId="{6A910979-F195-7B42-989A-D4C9D0B488C0}" sibTransId="{D912F499-121A-7247-8719-2786067D65F9}"/>
    <dgm:cxn modelId="{83FD6EF2-116E-9B4F-9DA8-23345F493D4F}" type="presOf" srcId="{42DDE2D4-8658-EA4B-AD4F-8F4250558168}" destId="{BA33DF18-00D0-E54B-9003-C73C74DB1E57}" srcOrd="0" destOrd="0" presId="urn:microsoft.com/office/officeart/2005/8/layout/cycle3"/>
    <dgm:cxn modelId="{705917FC-6FD2-2543-A260-5D4A99763ABB}" type="presParOf" srcId="{BA33DF18-00D0-E54B-9003-C73C74DB1E57}" destId="{47F716E0-15C0-DF43-B923-84CB44CDD700}" srcOrd="0" destOrd="0" presId="urn:microsoft.com/office/officeart/2005/8/layout/cycle3"/>
    <dgm:cxn modelId="{C637D19C-DF37-A24E-8EBC-D73C3985EABE}" type="presParOf" srcId="{47F716E0-15C0-DF43-B923-84CB44CDD700}" destId="{43FEB8AB-E2C3-884C-ADAE-9F4C2C9C261F}" srcOrd="0" destOrd="0" presId="urn:microsoft.com/office/officeart/2005/8/layout/cycle3"/>
    <dgm:cxn modelId="{2360AE86-923E-3842-BB14-F73BCFE34C78}" type="presParOf" srcId="{47F716E0-15C0-DF43-B923-84CB44CDD700}" destId="{8CEDD979-F40A-E747-ADF7-184CFEFB7B4E}" srcOrd="1" destOrd="0" presId="urn:microsoft.com/office/officeart/2005/8/layout/cycle3"/>
    <dgm:cxn modelId="{0E282597-665A-9C4A-AC56-589AEC0F15DA}" type="presParOf" srcId="{47F716E0-15C0-DF43-B923-84CB44CDD700}" destId="{E1BCA827-6E8A-5F4D-BCFE-48A8674B884A}" srcOrd="2" destOrd="0" presId="urn:microsoft.com/office/officeart/2005/8/layout/cycle3"/>
    <dgm:cxn modelId="{C5C71AF3-C577-BB4F-9049-4A84EB3039E3}" type="presParOf" srcId="{47F716E0-15C0-DF43-B923-84CB44CDD700}" destId="{C457001B-40C8-0D43-8100-9DF5717EE23C}" srcOrd="3" destOrd="0" presId="urn:microsoft.com/office/officeart/2005/8/layout/cycle3"/>
    <dgm:cxn modelId="{1722EAF2-8EF6-3A4B-AFB4-6623DEEC9CEF}" type="presParOf" srcId="{47F716E0-15C0-DF43-B923-84CB44CDD700}" destId="{104EAAEA-B8E5-C34C-A4BA-C5D5C391F2D9}" srcOrd="4" destOrd="0" presId="urn:microsoft.com/office/officeart/2005/8/layout/cycle3"/>
    <dgm:cxn modelId="{38768E63-54A3-E441-BFC7-1922904F9D42}" type="presParOf" srcId="{47F716E0-15C0-DF43-B923-84CB44CDD700}" destId="{66EF2BCF-5DA0-9E46-8865-F989DB67E03A}" srcOrd="5" destOrd="0" presId="urn:microsoft.com/office/officeart/2005/8/layout/cycle3"/>
    <dgm:cxn modelId="{540BA5A3-F7D4-964C-83F1-32B26B96BBB6}" type="presParOf" srcId="{47F716E0-15C0-DF43-B923-84CB44CDD700}" destId="{20C6C2D8-294B-5C48-99FE-E1F6F00F49AC}"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DD979-F40A-E747-ADF7-184CFEFB7B4E}">
      <dsp:nvSpPr>
        <dsp:cNvPr id="0" name=""/>
        <dsp:cNvSpPr/>
      </dsp:nvSpPr>
      <dsp:spPr>
        <a:xfrm>
          <a:off x="1648967" y="30535"/>
          <a:ext cx="8677338" cy="5686813"/>
        </a:xfrm>
        <a:prstGeom prst="circularArrow">
          <a:avLst>
            <a:gd name="adj1" fmla="val 5274"/>
            <a:gd name="adj2" fmla="val 312630"/>
            <a:gd name="adj3" fmla="val 13889619"/>
            <a:gd name="adj4" fmla="val 17328026"/>
            <a:gd name="adj5" fmla="val 5477"/>
          </a:avLst>
        </a:prstGeom>
        <a:solidFill>
          <a:schemeClr val="accent1">
            <a:tint val="40000"/>
            <a:hueOff val="0"/>
            <a:satOff val="0"/>
            <a:lumOff val="0"/>
            <a:alphaOff val="0"/>
          </a:schemeClr>
        </a:solidFill>
        <a:ln>
          <a:noFill/>
        </a:ln>
        <a:effectLst>
          <a:outerShdw blurRad="50800" dist="25400" dir="5400000" rotWithShape="0">
            <a:srgbClr val="000000">
              <a:alpha val="28000"/>
            </a:srgbClr>
          </a:outerShdw>
        </a:effectLst>
      </dsp:spPr>
      <dsp:style>
        <a:lnRef idx="0">
          <a:scrgbClr r="0" g="0" b="0"/>
        </a:lnRef>
        <a:fillRef idx="1">
          <a:scrgbClr r="0" g="0" b="0"/>
        </a:fillRef>
        <a:effectRef idx="2">
          <a:scrgbClr r="0" g="0" b="0"/>
        </a:effectRef>
        <a:fontRef idx="minor"/>
      </dsp:style>
    </dsp:sp>
    <dsp:sp modelId="{43FEB8AB-E2C3-884C-ADAE-9F4C2C9C261F}">
      <dsp:nvSpPr>
        <dsp:cNvPr id="0" name=""/>
        <dsp:cNvSpPr/>
      </dsp:nvSpPr>
      <dsp:spPr>
        <a:xfrm>
          <a:off x="4680895" y="118053"/>
          <a:ext cx="2568102" cy="1100433"/>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「えらいボタン」を押す</a:t>
          </a:r>
          <a:br>
            <a:rPr kumimoji="1" lang="en-US" altLang="ja-JP" sz="1900" kern="1200" dirty="0"/>
          </a:br>
          <a:r>
            <a:rPr kumimoji="1" lang="ja-JP" altLang="en-US" sz="1900" kern="1200" dirty="0"/>
            <a:t>日記をつける</a:t>
          </a:r>
        </a:p>
      </dsp:txBody>
      <dsp:txXfrm>
        <a:off x="4734614" y="171772"/>
        <a:ext cx="2460664" cy="992995"/>
      </dsp:txXfrm>
    </dsp:sp>
    <dsp:sp modelId="{E1BCA827-6E8A-5F4D-BCFE-48A8674B884A}">
      <dsp:nvSpPr>
        <dsp:cNvPr id="0" name=""/>
        <dsp:cNvSpPr/>
      </dsp:nvSpPr>
      <dsp:spPr>
        <a:xfrm>
          <a:off x="8221470" y="982669"/>
          <a:ext cx="2200866" cy="1100433"/>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a:t>ちょっと自信がつく</a:t>
          </a:r>
        </a:p>
      </dsp:txBody>
      <dsp:txXfrm>
        <a:off x="8275189" y="1036388"/>
        <a:ext cx="2093428" cy="992995"/>
      </dsp:txXfrm>
    </dsp:sp>
    <dsp:sp modelId="{C457001B-40C8-0D43-8100-9DF5717EE23C}">
      <dsp:nvSpPr>
        <dsp:cNvPr id="0" name=""/>
        <dsp:cNvSpPr/>
      </dsp:nvSpPr>
      <dsp:spPr>
        <a:xfrm>
          <a:off x="7631522" y="3334286"/>
          <a:ext cx="3640144" cy="1053301"/>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積極的に「えらい」とされる行動を</a:t>
          </a:r>
          <a:br>
            <a:rPr kumimoji="1" lang="en-US" altLang="ja-JP" sz="1900" kern="1200" dirty="0"/>
          </a:br>
          <a:r>
            <a:rPr kumimoji="1" lang="ja-JP" altLang="en-US" sz="1900" kern="1200" dirty="0"/>
            <a:t>するようになる</a:t>
          </a:r>
        </a:p>
      </dsp:txBody>
      <dsp:txXfrm>
        <a:off x="7682940" y="3385704"/>
        <a:ext cx="3537308" cy="950465"/>
      </dsp:txXfrm>
    </dsp:sp>
    <dsp:sp modelId="{104EAAEA-B8E5-C34C-A4BA-C5D5C391F2D9}">
      <dsp:nvSpPr>
        <dsp:cNvPr id="0" name=""/>
        <dsp:cNvSpPr/>
      </dsp:nvSpPr>
      <dsp:spPr>
        <a:xfrm>
          <a:off x="4864508" y="4601273"/>
          <a:ext cx="2200866" cy="1100433"/>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a:t>さらに自信がつく</a:t>
          </a:r>
        </a:p>
      </dsp:txBody>
      <dsp:txXfrm>
        <a:off x="4918227" y="4654992"/>
        <a:ext cx="2093428" cy="992995"/>
      </dsp:txXfrm>
    </dsp:sp>
    <dsp:sp modelId="{66EF2BCF-5DA0-9E46-8865-F989DB67E03A}">
      <dsp:nvSpPr>
        <dsp:cNvPr id="0" name=""/>
        <dsp:cNvSpPr/>
      </dsp:nvSpPr>
      <dsp:spPr>
        <a:xfrm>
          <a:off x="1895025" y="3423977"/>
          <a:ext cx="2339212" cy="1100433"/>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物事を前向きに</a:t>
          </a:r>
          <a:br>
            <a:rPr kumimoji="1" lang="en-US" altLang="ja-JP" sz="1900" kern="1200" dirty="0"/>
          </a:br>
          <a:r>
            <a:rPr kumimoji="1" lang="ja-JP" altLang="en-US" sz="1900" kern="1200" dirty="0"/>
            <a:t>捉えられるようになる</a:t>
          </a:r>
        </a:p>
      </dsp:txBody>
      <dsp:txXfrm>
        <a:off x="1948744" y="3477696"/>
        <a:ext cx="2231774" cy="992995"/>
      </dsp:txXfrm>
    </dsp:sp>
    <dsp:sp modelId="{20C6C2D8-294B-5C48-99FE-E1F6F00F49AC}">
      <dsp:nvSpPr>
        <dsp:cNvPr id="0" name=""/>
        <dsp:cNvSpPr/>
      </dsp:nvSpPr>
      <dsp:spPr>
        <a:xfrm>
          <a:off x="750714" y="1318923"/>
          <a:ext cx="3626323" cy="1100433"/>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今まで自分が避けてきたようなことに挑戦できるようになる</a:t>
          </a:r>
        </a:p>
      </dsp:txBody>
      <dsp:txXfrm>
        <a:off x="804433" y="1372642"/>
        <a:ext cx="3518885" cy="99299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5411E-234B-6748-9E90-BC7F9F8862E4}" type="datetimeFigureOut">
              <a:rPr kumimoji="1" lang="ja-JP" altLang="en-US" smtClean="0"/>
              <a:t>2022/1/20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1A2B1-E550-B349-87E3-2686DE244B80}" type="slidenum">
              <a:rPr kumimoji="1" lang="ja-JP" altLang="en-US" smtClean="0"/>
              <a:t>‹#›</a:t>
            </a:fld>
            <a:endParaRPr kumimoji="1" lang="ja-JP" altLang="en-US"/>
          </a:p>
        </p:txBody>
      </p:sp>
    </p:spTree>
    <p:extLst>
      <p:ext uri="{BB962C8B-B14F-4D97-AF65-F5344CB8AC3E}">
        <p14:creationId xmlns:p14="http://schemas.microsoft.com/office/powerpoint/2010/main" val="15448848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1</a:t>
            </a:fld>
            <a:endParaRPr kumimoji="1" lang="ja-JP" altLang="en-US"/>
          </a:p>
        </p:txBody>
      </p:sp>
    </p:spTree>
    <p:extLst>
      <p:ext uri="{BB962C8B-B14F-4D97-AF65-F5344CB8AC3E}">
        <p14:creationId xmlns:p14="http://schemas.microsoft.com/office/powerpoint/2010/main" val="596568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44</a:t>
            </a:fld>
            <a:endParaRPr kumimoji="1" lang="ja-JP" altLang="en-US"/>
          </a:p>
        </p:txBody>
      </p:sp>
    </p:spTree>
    <p:extLst>
      <p:ext uri="{BB962C8B-B14F-4D97-AF65-F5344CB8AC3E}">
        <p14:creationId xmlns:p14="http://schemas.microsoft.com/office/powerpoint/2010/main" val="62763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2</a:t>
            </a:fld>
            <a:endParaRPr kumimoji="1" lang="ja-JP" altLang="en-US"/>
          </a:p>
        </p:txBody>
      </p:sp>
    </p:spTree>
    <p:extLst>
      <p:ext uri="{BB962C8B-B14F-4D97-AF65-F5344CB8AC3E}">
        <p14:creationId xmlns:p14="http://schemas.microsoft.com/office/powerpoint/2010/main" val="1138947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3</a:t>
            </a:fld>
            <a:endParaRPr kumimoji="1" lang="ja-JP" altLang="en-US"/>
          </a:p>
        </p:txBody>
      </p:sp>
    </p:spTree>
    <p:extLst>
      <p:ext uri="{BB962C8B-B14F-4D97-AF65-F5344CB8AC3E}">
        <p14:creationId xmlns:p14="http://schemas.microsoft.com/office/powerpoint/2010/main" val="141266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15</a:t>
            </a:fld>
            <a:endParaRPr kumimoji="1" lang="ja-JP" altLang="en-US"/>
          </a:p>
        </p:txBody>
      </p:sp>
    </p:spTree>
    <p:extLst>
      <p:ext uri="{BB962C8B-B14F-4D97-AF65-F5344CB8AC3E}">
        <p14:creationId xmlns:p14="http://schemas.microsoft.com/office/powerpoint/2010/main" val="3869055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26</a:t>
            </a:fld>
            <a:endParaRPr kumimoji="1" lang="ja-JP" altLang="en-US"/>
          </a:p>
        </p:txBody>
      </p:sp>
    </p:spTree>
    <p:extLst>
      <p:ext uri="{BB962C8B-B14F-4D97-AF65-F5344CB8AC3E}">
        <p14:creationId xmlns:p14="http://schemas.microsoft.com/office/powerpoint/2010/main" val="663974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38</a:t>
            </a:fld>
            <a:endParaRPr kumimoji="1" lang="ja-JP" altLang="en-US"/>
          </a:p>
        </p:txBody>
      </p:sp>
    </p:spTree>
    <p:extLst>
      <p:ext uri="{BB962C8B-B14F-4D97-AF65-F5344CB8AC3E}">
        <p14:creationId xmlns:p14="http://schemas.microsoft.com/office/powerpoint/2010/main" val="1759783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41</a:t>
            </a:fld>
            <a:endParaRPr kumimoji="1" lang="ja-JP" altLang="en-US"/>
          </a:p>
        </p:txBody>
      </p:sp>
    </p:spTree>
    <p:extLst>
      <p:ext uri="{BB962C8B-B14F-4D97-AF65-F5344CB8AC3E}">
        <p14:creationId xmlns:p14="http://schemas.microsoft.com/office/powerpoint/2010/main" val="3788462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42</a:t>
            </a:fld>
            <a:endParaRPr kumimoji="1" lang="ja-JP" altLang="en-US"/>
          </a:p>
        </p:txBody>
      </p:sp>
    </p:spTree>
    <p:extLst>
      <p:ext uri="{BB962C8B-B14F-4D97-AF65-F5344CB8AC3E}">
        <p14:creationId xmlns:p14="http://schemas.microsoft.com/office/powerpoint/2010/main" val="94660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591A2B1-E550-B349-87E3-2686DE244B80}" type="slidenum">
              <a:rPr kumimoji="1" lang="ja-JP" altLang="en-US" smtClean="0"/>
              <a:t>43</a:t>
            </a:fld>
            <a:endParaRPr kumimoji="1" lang="ja-JP" altLang="en-US"/>
          </a:p>
        </p:txBody>
      </p:sp>
    </p:spTree>
    <p:extLst>
      <p:ext uri="{BB962C8B-B14F-4D97-AF65-F5344CB8AC3E}">
        <p14:creationId xmlns:p14="http://schemas.microsoft.com/office/powerpoint/2010/main" val="3335749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BD91801-D7B1-4C37-A98E-327BECD1750F}"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935465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2288F03-B2D3-42EA-9AEC-D744683034FE}"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242795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41B2CB6-969F-4214-ADE4-B7F667BACC49}"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2082368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DE827F4-20D6-477B-9D15-6EA2C843D63F}"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80297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2C2BCC2-0E4F-405F-96CC-AC7659F75CB7}"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368134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6593C5E8-84E9-49EE-AC42-9A6C7DC8F5D5}" type="datetime1">
              <a:rPr kumimoji="1" lang="ja-JP" altLang="en-US" smtClean="0"/>
              <a:t>2022/1/20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080197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CBC1CBAD-181F-4AAD-8103-0D9CA7F85292}" type="datetime1">
              <a:rPr kumimoji="1" lang="ja-JP" altLang="en-US" smtClean="0"/>
              <a:t>2022/1/20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1380030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C2CF23D-96CC-4F3E-9940-8E8EC6BF1B8C}"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1699278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ja-JP" altLang="en-US"/>
              <a:t>マスター タイトルの書式設定</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3A3E903-0CAA-47AD-8FA1-C64C5E070B06}"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1176759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0" name="日付プレースホルダー 9">
            <a:extLst>
              <a:ext uri="{FF2B5EF4-FFF2-40B4-BE49-F238E27FC236}">
                <a16:creationId xmlns:a16="http://schemas.microsoft.com/office/drawing/2014/main" id="{E3382153-685E-934F-8BFE-7E260781DF2A}"/>
              </a:ext>
            </a:extLst>
          </p:cNvPr>
          <p:cNvSpPr>
            <a:spLocks noGrp="1"/>
          </p:cNvSpPr>
          <p:nvPr>
            <p:ph type="dt" sz="half" idx="10"/>
          </p:nvPr>
        </p:nvSpPr>
        <p:spPr/>
        <p:txBody>
          <a:bodyPr/>
          <a:lstStyle/>
          <a:p>
            <a:fld id="{ADF4648A-41C8-47B7-956D-20A5C6215FB8}" type="datetime1">
              <a:rPr kumimoji="1" lang="ja-JP" altLang="en-US" smtClean="0"/>
              <a:t>2022/1/20</a:t>
            </a:fld>
            <a:endParaRPr kumimoji="1" lang="ja-JP" altLang="en-US"/>
          </a:p>
        </p:txBody>
      </p:sp>
      <p:sp>
        <p:nvSpPr>
          <p:cNvPr id="11" name="フッター プレースホルダー 10">
            <a:extLst>
              <a:ext uri="{FF2B5EF4-FFF2-40B4-BE49-F238E27FC236}">
                <a16:creationId xmlns:a16="http://schemas.microsoft.com/office/drawing/2014/main" id="{337891C2-ECA0-964C-93E4-F536C6BCBB69}"/>
              </a:ext>
            </a:extLst>
          </p:cNvPr>
          <p:cNvSpPr>
            <a:spLocks noGrp="1"/>
          </p:cNvSpPr>
          <p:nvPr>
            <p:ph type="ftr" sz="quarter" idx="11"/>
          </p:nvPr>
        </p:nvSpPr>
        <p:spPr/>
        <p:txBody>
          <a:bodyPr/>
          <a:lstStyle/>
          <a:p>
            <a:endParaRPr kumimoji="1" lang="ja-JP" altLang="en-US"/>
          </a:p>
        </p:txBody>
      </p:sp>
      <p:sp>
        <p:nvSpPr>
          <p:cNvPr id="12" name="スライド番号プレースホルダー 11">
            <a:extLst>
              <a:ext uri="{FF2B5EF4-FFF2-40B4-BE49-F238E27FC236}">
                <a16:creationId xmlns:a16="http://schemas.microsoft.com/office/drawing/2014/main" id="{49E70D79-FB8F-1140-B533-66DF1765EE78}"/>
              </a:ext>
            </a:extLst>
          </p:cNvPr>
          <p:cNvSpPr>
            <a:spLocks noGrp="1"/>
          </p:cNvSpPr>
          <p:nvPr>
            <p:ph type="sldNum" sz="quarter" idx="12"/>
          </p:nvPr>
        </p:nvSpPr>
        <p:spPr/>
        <p:txBody>
          <a:bodyPr/>
          <a:lstStyle>
            <a:lvl1pPr>
              <a:defRPr sz="1200"/>
            </a:lvl1pPr>
          </a:lstStyle>
          <a:p>
            <a:fld id="{E7524E71-B4FC-BD4E-8703-2FB8710136BE}" type="slidenum">
              <a:rPr kumimoji="1" lang="ja-JP" altLang="en-US" smtClean="0"/>
              <a:pPr/>
              <a:t>‹#›</a:t>
            </a:fld>
            <a:endParaRPr kumimoji="1" lang="ja-JP" altLang="en-US"/>
          </a:p>
        </p:txBody>
      </p:sp>
    </p:spTree>
    <p:extLst>
      <p:ext uri="{BB962C8B-B14F-4D97-AF65-F5344CB8AC3E}">
        <p14:creationId xmlns:p14="http://schemas.microsoft.com/office/powerpoint/2010/main" val="3694794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39511BE-AC88-4BB9-8EE1-63B6A6475C51}"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20931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87E00B6-35F9-44C8-BB7F-2D918D8AF095}"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1179572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75CFEF5-C200-48DD-9353-C9F152F7C022}"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2218902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B92D2CF-16B7-4074-8159-D8C80976BBA5}"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0675595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B4DF69A-5704-4EC7-A6E9-ADCBB4EDDBF8}"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40007779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Content Placeholder 3"/>
          <p:cNvSpPr>
            <a:spLocks noGrp="1"/>
          </p:cNvSpPr>
          <p:nvPr>
            <p:ph sz="quarter" idx="13"/>
          </p:nvPr>
        </p:nvSpPr>
        <p:spPr>
          <a:xfrm>
            <a:off x="913774" y="3051012"/>
            <a:ext cx="5106027" cy="27401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3" name="Content Placeholder 5"/>
          <p:cNvSpPr>
            <a:spLocks noGrp="1"/>
          </p:cNvSpPr>
          <p:nvPr>
            <p:ph sz="quarter" idx="14"/>
          </p:nvPr>
        </p:nvSpPr>
        <p:spPr>
          <a:xfrm>
            <a:off x="6172200" y="3051012"/>
            <a:ext cx="5105401" cy="27401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D6F9BE4-D416-42D5-A24E-92B31F78CC29}" type="datetime1">
              <a:rPr kumimoji="1" lang="ja-JP" altLang="en-US" smtClean="0"/>
              <a:t>2022/1/20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1607070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BEE5311-D33E-4340-ABA2-87761CEF185C}" type="datetime1">
              <a:rPr kumimoji="1" lang="ja-JP" altLang="en-US" smtClean="0"/>
              <a:t>2022/1/20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2041394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EE47727-7A57-4130-80C0-9FC4E251265C}" type="datetime1">
              <a:rPr kumimoji="1" lang="ja-JP" altLang="en-US" smtClean="0"/>
              <a:t>2022/1/20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147284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ja-JP" altLang="en-US"/>
              <a:t>マスター タイトルの書式設定</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2616EE-8711-4D6A-A0AE-EA4F53F46E5A}"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2755902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B857348-57F7-4D5F-9845-CE5D8812BB8E}"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28008505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95A1CFA-5FB8-4FFB-BA8C-E966B322C0A8}"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3698236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4AC65C-476D-4CAC-819B-01F0D16F5CF4}"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84808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A9C525F-CB8B-4589-A6FD-850B949F7372}"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1225970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C91DD3-2331-4643-917E-4C2CAF2FC4B7}"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428703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9B7EA47-B387-45A8-AC29-4FFA1509F5BE}"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595345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A14C4F07-C23A-44DD-9C01-D7197E2711D9}" type="datetime1">
              <a:rPr kumimoji="1" lang="ja-JP" altLang="en-US" smtClean="0"/>
              <a:t>2022/1/20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106442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1B508E3-A049-452D-9F1B-05E28AA454A8}" type="datetime1">
              <a:rPr kumimoji="1" lang="ja-JP" altLang="en-US" smtClean="0"/>
              <a:t>2022/1/20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21725669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4C1A243-B353-45AD-9AB0-8A0D0BCFC1D1}"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23685360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ja-JP" altLang="en-US"/>
              <a:t>マスター タイトルの書式設定</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F0E40F3-8EC6-442A-A084-22CC2B8F81F3}"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1733848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90312A-5903-406E-9E0C-FADA94DC5323}" type="datetime1">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68746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C40EDAA-12C8-4E93-A7AD-C489E599E7F4}"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56289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Content Placeholder 3"/>
          <p:cNvSpPr>
            <a:spLocks noGrp="1"/>
          </p:cNvSpPr>
          <p:nvPr>
            <p:ph sz="quarter" idx="13"/>
          </p:nvPr>
        </p:nvSpPr>
        <p:spPr>
          <a:xfrm>
            <a:off x="913774" y="3051012"/>
            <a:ext cx="5106027" cy="27401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3" name="Content Placeholder 5"/>
          <p:cNvSpPr>
            <a:spLocks noGrp="1"/>
          </p:cNvSpPr>
          <p:nvPr>
            <p:ph sz="quarter" idx="14"/>
          </p:nvPr>
        </p:nvSpPr>
        <p:spPr>
          <a:xfrm>
            <a:off x="6172200" y="3051012"/>
            <a:ext cx="5105401" cy="27401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E052513-2A79-4769-B12D-9671AF42853A}" type="datetime1">
              <a:rPr kumimoji="1" lang="ja-JP" altLang="en-US" smtClean="0"/>
              <a:t>2022/1/20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4079451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821869A-30D9-495B-B5DA-D07ED1C483C5}" type="datetime1">
              <a:rPr kumimoji="1" lang="ja-JP" altLang="en-US" smtClean="0"/>
              <a:t>2022/1/20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4030154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8BFB2D7-91DD-47B3-A411-5AEF58D5BE85}" type="datetime1">
              <a:rPr kumimoji="1" lang="ja-JP" altLang="en-US" smtClean="0"/>
              <a:t>2022/1/20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69965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ja-JP" altLang="en-US"/>
              <a:t>マスター タイトルの書式設定</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50EFE07-6B56-4D9B-BEA8-4C1964870B26}"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4019163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161B346-87EF-4B41-8824-06A882489B69}" type="datetime1">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8190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6CAE5B3-BAFD-4393-AF2A-5AA7D6844332}" type="datetime1">
              <a:rPr kumimoji="1" lang="ja-JP" altLang="en-US" smtClean="0"/>
              <a:t>2022/1/20</a:t>
            </a:fld>
            <a:endParaRPr kumimoji="1" lang="ja-JP"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1311351546"/>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Lst>
  <p:hf hdr="0" ftr="0" dt="0"/>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0CACC9B-04A0-43FB-AA3B-279030B5A6E1}" type="datetime1">
              <a:rPr kumimoji="1" lang="ja-JP" altLang="en-US" smtClean="0"/>
              <a:t>2022/1/20</a:t>
            </a:fld>
            <a:endParaRPr kumimoji="1" lang="ja-JP"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7524E71-B4FC-BD4E-8703-2FB8710136BE}" type="slidenum">
              <a:rPr kumimoji="1" lang="ja-JP" altLang="en-US" smtClean="0"/>
              <a:t>‹#›</a:t>
            </a:fld>
            <a:endParaRPr kumimoji="1" lang="ja-JP" altLang="en-US"/>
          </a:p>
        </p:txBody>
      </p:sp>
    </p:spTree>
    <p:extLst>
      <p:ext uri="{BB962C8B-B14F-4D97-AF65-F5344CB8AC3E}">
        <p14:creationId xmlns:p14="http://schemas.microsoft.com/office/powerpoint/2010/main" val="371932678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hdr="0" ftr="0" dt="0"/>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hyperlink" Target="https://www.katsuiku-academy.org/media/self-compassion/" TargetMode="External"/><Relationship Id="rId2" Type="http://schemas.openxmlformats.org/officeDocument/2006/relationships/hyperlink" Target="https://www.kaonavi.jp/dictionary/self_compassion/" TargetMode="Externa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5.jp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7D9702-17A8-1C46-B152-2D0278AA9D2E}"/>
              </a:ext>
            </a:extLst>
          </p:cNvPr>
          <p:cNvSpPr>
            <a:spLocks noGrp="1"/>
          </p:cNvSpPr>
          <p:nvPr>
            <p:ph type="ctrTitle"/>
          </p:nvPr>
        </p:nvSpPr>
        <p:spPr>
          <a:xfrm>
            <a:off x="2390710" y="1041400"/>
            <a:ext cx="7410580" cy="2387600"/>
          </a:xfrm>
        </p:spPr>
        <p:txBody>
          <a:bodyPr/>
          <a:lstStyle/>
          <a:p>
            <a:r>
              <a:rPr kumimoji="1" lang="ja-JP" altLang="en-US" dirty="0"/>
              <a:t>成果発表会</a:t>
            </a:r>
          </a:p>
        </p:txBody>
      </p:sp>
      <p:sp>
        <p:nvSpPr>
          <p:cNvPr id="3" name="字幕 2">
            <a:extLst>
              <a:ext uri="{FF2B5EF4-FFF2-40B4-BE49-F238E27FC236}">
                <a16:creationId xmlns:a16="http://schemas.microsoft.com/office/drawing/2014/main" id="{A09F3790-18C0-E74C-BBE4-91C280E25170}"/>
              </a:ext>
            </a:extLst>
          </p:cNvPr>
          <p:cNvSpPr>
            <a:spLocks noGrp="1"/>
          </p:cNvSpPr>
          <p:nvPr>
            <p:ph type="subTitle" idx="1"/>
          </p:nvPr>
        </p:nvSpPr>
        <p:spPr>
          <a:xfrm>
            <a:off x="3600450" y="3429000"/>
            <a:ext cx="4991100" cy="413908"/>
          </a:xfrm>
        </p:spPr>
        <p:txBody>
          <a:bodyPr>
            <a:noAutofit/>
          </a:bodyPr>
          <a:lstStyle/>
          <a:p>
            <a:r>
              <a:rPr kumimoji="1" lang="ja-JP" altLang="en-US" sz="2400" dirty="0"/>
              <a:t>アプリ：ほめにっき</a:t>
            </a:r>
          </a:p>
        </p:txBody>
      </p:sp>
      <p:sp>
        <p:nvSpPr>
          <p:cNvPr id="5" name="テキスト ボックス 4">
            <a:extLst>
              <a:ext uri="{FF2B5EF4-FFF2-40B4-BE49-F238E27FC236}">
                <a16:creationId xmlns:a16="http://schemas.microsoft.com/office/drawing/2014/main" id="{EED8EE8D-612F-074B-AAF5-41F018E65F84}"/>
              </a:ext>
            </a:extLst>
          </p:cNvPr>
          <p:cNvSpPr txBox="1"/>
          <p:nvPr/>
        </p:nvSpPr>
        <p:spPr>
          <a:xfrm>
            <a:off x="8781143" y="3842908"/>
            <a:ext cx="3239837" cy="2677656"/>
          </a:xfrm>
          <a:prstGeom prst="rect">
            <a:avLst/>
          </a:prstGeom>
          <a:solidFill>
            <a:schemeClr val="bg1"/>
          </a:solidFill>
          <a:ln w="28575">
            <a:solidFill>
              <a:schemeClr val="tx1"/>
            </a:solidFill>
          </a:ln>
        </p:spPr>
        <p:txBody>
          <a:bodyPr wrap="square" rtlCol="0">
            <a:spAutoFit/>
          </a:bodyPr>
          <a:lstStyle/>
          <a:p>
            <a:r>
              <a:rPr lang="en-US" altLang="ja-JP" sz="2400" dirty="0"/>
              <a:t>A</a:t>
            </a:r>
            <a:r>
              <a:rPr lang="ja-JP" altLang="en-US" sz="2400" dirty="0"/>
              <a:t>班　「</a:t>
            </a:r>
            <a:r>
              <a:rPr lang="en-US" altLang="ja-JP" sz="2400" dirty="0" err="1"/>
              <a:t>Kraber</a:t>
            </a:r>
            <a:r>
              <a:rPr lang="ja-JP" altLang="en-US" sz="2400" dirty="0"/>
              <a:t>」</a:t>
            </a:r>
            <a:endParaRPr kumimoji="1" lang="en-US" altLang="ja-JP" sz="2400" dirty="0"/>
          </a:p>
          <a:p>
            <a:r>
              <a:rPr kumimoji="1" lang="ja-JP" altLang="en-US" sz="2400" dirty="0"/>
              <a:t>チームメンバ</a:t>
            </a:r>
            <a:endParaRPr kumimoji="1" lang="en-US" altLang="ja-JP" sz="2400" dirty="0"/>
          </a:p>
          <a:p>
            <a:r>
              <a:rPr lang="en-US" altLang="ja-JP" sz="2400" dirty="0"/>
              <a:t>19TI013, </a:t>
            </a:r>
            <a:r>
              <a:rPr lang="ja-JP" altLang="en-US" sz="2400" dirty="0"/>
              <a:t>小島彰悟</a:t>
            </a:r>
          </a:p>
          <a:p>
            <a:r>
              <a:rPr lang="en-US" altLang="ja-JP" sz="2400" dirty="0"/>
              <a:t>19TI020, </a:t>
            </a:r>
            <a:r>
              <a:rPr lang="ja-JP" altLang="en-US" sz="2400" dirty="0"/>
              <a:t>田島雄太</a:t>
            </a:r>
          </a:p>
          <a:p>
            <a:r>
              <a:rPr lang="en-US" altLang="ja-JP" sz="2400" dirty="0"/>
              <a:t>19TI038, </a:t>
            </a:r>
            <a:r>
              <a:rPr lang="ja-JP" altLang="en-US" sz="2400" dirty="0"/>
              <a:t>高橋拓未</a:t>
            </a:r>
          </a:p>
          <a:p>
            <a:r>
              <a:rPr lang="en-US" altLang="ja-JP" sz="2400" dirty="0"/>
              <a:t>19TI069, </a:t>
            </a:r>
            <a:r>
              <a:rPr lang="ja-JP" altLang="en-US" sz="2400" dirty="0"/>
              <a:t>迫陽平</a:t>
            </a:r>
          </a:p>
          <a:p>
            <a:r>
              <a:rPr lang="en-US" altLang="ja-JP" sz="2400" dirty="0"/>
              <a:t>19TI082, </a:t>
            </a:r>
            <a:r>
              <a:rPr lang="ja-JP" altLang="en-US" sz="2400" dirty="0"/>
              <a:t>船橋尚将</a:t>
            </a:r>
          </a:p>
        </p:txBody>
      </p:sp>
    </p:spTree>
    <p:extLst>
      <p:ext uri="{BB962C8B-B14F-4D97-AF65-F5344CB8AC3E}">
        <p14:creationId xmlns:p14="http://schemas.microsoft.com/office/powerpoint/2010/main" val="132965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3762375"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想定利用状況</a:t>
            </a:r>
          </a:p>
        </p:txBody>
      </p:sp>
      <p:sp>
        <p:nvSpPr>
          <p:cNvPr id="2" name="テキスト ボックス 1">
            <a:extLst>
              <a:ext uri="{FF2B5EF4-FFF2-40B4-BE49-F238E27FC236}">
                <a16:creationId xmlns:a16="http://schemas.microsoft.com/office/drawing/2014/main" id="{B37D657F-B2B7-456B-8ED7-CDF7681A545F}"/>
              </a:ext>
            </a:extLst>
          </p:cNvPr>
          <p:cNvSpPr txBox="1"/>
          <p:nvPr/>
        </p:nvSpPr>
        <p:spPr>
          <a:xfrm>
            <a:off x="559838" y="2459504"/>
            <a:ext cx="10459616" cy="1938992"/>
          </a:xfrm>
          <a:prstGeom prst="rect">
            <a:avLst/>
          </a:prstGeom>
          <a:noFill/>
        </p:spPr>
        <p:txBody>
          <a:bodyPr wrap="square" rtlCol="0">
            <a:spAutoFit/>
          </a:bodyPr>
          <a:lstStyle/>
          <a:p>
            <a:r>
              <a:rPr kumimoji="1" lang="ja-JP" altLang="en-US" sz="6000" dirty="0"/>
              <a:t>ちょっと「えらい」と思えるような出来事があったら</a:t>
            </a:r>
            <a:r>
              <a:rPr kumimoji="1" lang="en-US" altLang="ja-JP" sz="6000" dirty="0"/>
              <a:t>…</a:t>
            </a:r>
            <a:endParaRPr kumimoji="1" lang="ja-JP" altLang="en-US" sz="6000" dirty="0"/>
          </a:p>
        </p:txBody>
      </p:sp>
      <p:sp>
        <p:nvSpPr>
          <p:cNvPr id="3" name="スライド番号プレースホルダー 2">
            <a:extLst>
              <a:ext uri="{FF2B5EF4-FFF2-40B4-BE49-F238E27FC236}">
                <a16:creationId xmlns:a16="http://schemas.microsoft.com/office/drawing/2014/main" id="{F000E958-E644-4443-BCD8-9665602FE64D}"/>
              </a:ext>
            </a:extLst>
          </p:cNvPr>
          <p:cNvSpPr>
            <a:spLocks noGrp="1"/>
          </p:cNvSpPr>
          <p:nvPr>
            <p:ph type="sldNum" sz="quarter" idx="12"/>
          </p:nvPr>
        </p:nvSpPr>
        <p:spPr/>
        <p:txBody>
          <a:bodyPr/>
          <a:lstStyle/>
          <a:p>
            <a:fld id="{E7524E71-B4FC-BD4E-8703-2FB8710136BE}" type="slidenum">
              <a:rPr kumimoji="1" lang="ja-JP" altLang="en-US" smtClean="0"/>
              <a:t>10</a:t>
            </a:fld>
            <a:endParaRPr kumimoji="1" lang="ja-JP" altLang="en-US"/>
          </a:p>
        </p:txBody>
      </p:sp>
    </p:spTree>
    <p:extLst>
      <p:ext uri="{BB962C8B-B14F-4D97-AF65-F5344CB8AC3E}">
        <p14:creationId xmlns:p14="http://schemas.microsoft.com/office/powerpoint/2010/main" val="1641380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ダイアグラム が含まれている画像&#10;&#10;自動的に生成された説明">
            <a:extLst>
              <a:ext uri="{FF2B5EF4-FFF2-40B4-BE49-F238E27FC236}">
                <a16:creationId xmlns:a16="http://schemas.microsoft.com/office/drawing/2014/main" id="{C074112A-571D-B14B-9153-0724D9EB679C}"/>
              </a:ext>
            </a:extLst>
          </p:cNvPr>
          <p:cNvPicPr>
            <a:picLocks noChangeAspect="1"/>
          </p:cNvPicPr>
          <p:nvPr/>
        </p:nvPicPr>
        <p:blipFill>
          <a:blip r:embed="rId2"/>
          <a:stretch>
            <a:fillRect/>
          </a:stretch>
        </p:blipFill>
        <p:spPr>
          <a:xfrm>
            <a:off x="8620943" y="792690"/>
            <a:ext cx="2742830" cy="5934333"/>
          </a:xfrm>
          <a:prstGeom prst="rect">
            <a:avLst/>
          </a:prstGeom>
        </p:spPr>
      </p:pic>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3762375"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想定利用状況</a:t>
            </a:r>
          </a:p>
        </p:txBody>
      </p:sp>
      <p:sp>
        <p:nvSpPr>
          <p:cNvPr id="3" name="テキスト ボックス 2">
            <a:extLst>
              <a:ext uri="{FF2B5EF4-FFF2-40B4-BE49-F238E27FC236}">
                <a16:creationId xmlns:a16="http://schemas.microsoft.com/office/drawing/2014/main" id="{64119F43-189C-4919-9FE8-0A3F1327CEB4}"/>
              </a:ext>
            </a:extLst>
          </p:cNvPr>
          <p:cNvSpPr txBox="1"/>
          <p:nvPr/>
        </p:nvSpPr>
        <p:spPr>
          <a:xfrm>
            <a:off x="939837" y="2080949"/>
            <a:ext cx="6818727" cy="1569660"/>
          </a:xfrm>
          <a:prstGeom prst="rect">
            <a:avLst/>
          </a:prstGeom>
          <a:noFill/>
        </p:spPr>
        <p:txBody>
          <a:bodyPr wrap="square" rtlCol="0">
            <a:spAutoFit/>
          </a:bodyPr>
          <a:lstStyle/>
          <a:p>
            <a:r>
              <a:rPr kumimoji="1" lang="ja-JP" altLang="en-US" sz="4800" dirty="0"/>
              <a:t>好きなだけえらいボタンを押してみよう！</a:t>
            </a:r>
          </a:p>
        </p:txBody>
      </p:sp>
      <p:sp>
        <p:nvSpPr>
          <p:cNvPr id="4" name="吹き出し: 四角形 3">
            <a:extLst>
              <a:ext uri="{FF2B5EF4-FFF2-40B4-BE49-F238E27FC236}">
                <a16:creationId xmlns:a16="http://schemas.microsoft.com/office/drawing/2014/main" id="{570B195D-C433-4D7D-A0DF-2C0A8D6819D4}"/>
              </a:ext>
            </a:extLst>
          </p:cNvPr>
          <p:cNvSpPr/>
          <p:nvPr/>
        </p:nvSpPr>
        <p:spPr>
          <a:xfrm>
            <a:off x="5850656" y="3395084"/>
            <a:ext cx="3250970" cy="729544"/>
          </a:xfrm>
          <a:prstGeom prst="wedgeRectCallout">
            <a:avLst>
              <a:gd name="adj1" fmla="val 60442"/>
              <a:gd name="adj2" fmla="val 31165"/>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a:t>カウントがどんどん</a:t>
            </a:r>
            <a:endParaRPr kumimoji="1" lang="en-US" altLang="ja-JP" sz="2400" dirty="0"/>
          </a:p>
          <a:p>
            <a:pPr algn="ctr"/>
            <a:r>
              <a:rPr kumimoji="1" lang="ja-JP" altLang="en-US" sz="2400" dirty="0"/>
              <a:t>増えていくよ</a:t>
            </a:r>
          </a:p>
        </p:txBody>
      </p:sp>
      <p:sp>
        <p:nvSpPr>
          <p:cNvPr id="6" name="テキスト ボックス 5">
            <a:extLst>
              <a:ext uri="{FF2B5EF4-FFF2-40B4-BE49-F238E27FC236}">
                <a16:creationId xmlns:a16="http://schemas.microsoft.com/office/drawing/2014/main" id="{817AA237-826A-4133-A8A0-503D23153362}"/>
              </a:ext>
            </a:extLst>
          </p:cNvPr>
          <p:cNvSpPr txBox="1"/>
          <p:nvPr/>
        </p:nvSpPr>
        <p:spPr>
          <a:xfrm>
            <a:off x="4638675" y="5788172"/>
            <a:ext cx="3853542"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sz="2400" dirty="0"/>
              <a:t>日記をつけることもできるよ</a:t>
            </a:r>
          </a:p>
        </p:txBody>
      </p:sp>
      <p:sp>
        <p:nvSpPr>
          <p:cNvPr id="5" name="矢印: 下 4">
            <a:extLst>
              <a:ext uri="{FF2B5EF4-FFF2-40B4-BE49-F238E27FC236}">
                <a16:creationId xmlns:a16="http://schemas.microsoft.com/office/drawing/2014/main" id="{2B2EA741-B439-41F2-983D-56B3312D5350}"/>
              </a:ext>
            </a:extLst>
          </p:cNvPr>
          <p:cNvSpPr/>
          <p:nvPr/>
        </p:nvSpPr>
        <p:spPr>
          <a:xfrm rot="18699823">
            <a:off x="8781522" y="1514464"/>
            <a:ext cx="374514" cy="1734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E48F026-1B9D-477F-8CAC-DE0B329A8DE5}"/>
              </a:ext>
            </a:extLst>
          </p:cNvPr>
          <p:cNvSpPr txBox="1"/>
          <p:nvPr/>
        </p:nvSpPr>
        <p:spPr>
          <a:xfrm>
            <a:off x="7320729" y="1300028"/>
            <a:ext cx="154476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dirty="0"/>
              <a:t>えらいボタン</a:t>
            </a:r>
          </a:p>
        </p:txBody>
      </p:sp>
      <p:sp>
        <p:nvSpPr>
          <p:cNvPr id="11" name="矢印: 右 10">
            <a:extLst>
              <a:ext uri="{FF2B5EF4-FFF2-40B4-BE49-F238E27FC236}">
                <a16:creationId xmlns:a16="http://schemas.microsoft.com/office/drawing/2014/main" id="{930F2E84-EE47-4000-BFB5-AC1E1DDD1706}"/>
              </a:ext>
            </a:extLst>
          </p:cNvPr>
          <p:cNvSpPr/>
          <p:nvPr/>
        </p:nvSpPr>
        <p:spPr>
          <a:xfrm rot="19750193">
            <a:off x="8428592" y="5315271"/>
            <a:ext cx="1300899" cy="315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D6621F64-3C84-4108-A890-39C5DB88F7D0}"/>
              </a:ext>
            </a:extLst>
          </p:cNvPr>
          <p:cNvSpPr>
            <a:spLocks noGrp="1"/>
          </p:cNvSpPr>
          <p:nvPr>
            <p:ph type="sldNum" sz="quarter" idx="12"/>
          </p:nvPr>
        </p:nvSpPr>
        <p:spPr>
          <a:xfrm>
            <a:off x="10896118" y="5836441"/>
            <a:ext cx="764215" cy="365125"/>
          </a:xfrm>
        </p:spPr>
        <p:txBody>
          <a:bodyPr/>
          <a:lstStyle/>
          <a:p>
            <a:fld id="{E7524E71-B4FC-BD4E-8703-2FB8710136BE}" type="slidenum">
              <a:rPr kumimoji="1" lang="ja-JP" altLang="en-US" smtClean="0"/>
              <a:t>11</a:t>
            </a:fld>
            <a:endParaRPr kumimoji="1" lang="ja-JP" altLang="en-US" dirty="0"/>
          </a:p>
        </p:txBody>
      </p:sp>
    </p:spTree>
    <p:extLst>
      <p:ext uri="{BB962C8B-B14F-4D97-AF65-F5344CB8AC3E}">
        <p14:creationId xmlns:p14="http://schemas.microsoft.com/office/powerpoint/2010/main" val="242566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3762375"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想定利用状況</a:t>
            </a:r>
          </a:p>
        </p:txBody>
      </p:sp>
      <p:pic>
        <p:nvPicPr>
          <p:cNvPr id="10" name="Picture 2" descr="悲しそうにブランコに乗る男の子のイラスト">
            <a:extLst>
              <a:ext uri="{FF2B5EF4-FFF2-40B4-BE49-F238E27FC236}">
                <a16:creationId xmlns:a16="http://schemas.microsoft.com/office/drawing/2014/main" id="{1FA93B63-ACBA-4C88-8D35-A9E5A086F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1381" y="3943908"/>
            <a:ext cx="2165940" cy="2165940"/>
          </a:xfrm>
          <a:prstGeom prst="rect">
            <a:avLst/>
          </a:prstGeom>
          <a:noFill/>
          <a:extLst>
            <a:ext uri="{909E8E84-426E-40DD-AFC4-6F175D3DCCD1}">
              <a14:hiddenFill xmlns:a14="http://schemas.microsoft.com/office/drawing/2010/main">
                <a:solidFill>
                  <a:srgbClr val="FFFFFF"/>
                </a:solidFill>
              </a14:hiddenFill>
            </a:ext>
          </a:extLst>
        </p:spPr>
      </p:pic>
      <p:sp>
        <p:nvSpPr>
          <p:cNvPr id="11" name="思考の吹き出し: 雲形 10">
            <a:extLst>
              <a:ext uri="{FF2B5EF4-FFF2-40B4-BE49-F238E27FC236}">
                <a16:creationId xmlns:a16="http://schemas.microsoft.com/office/drawing/2014/main" id="{ABA26003-EDB8-4779-90C3-4106547977E2}"/>
              </a:ext>
            </a:extLst>
          </p:cNvPr>
          <p:cNvSpPr/>
          <p:nvPr/>
        </p:nvSpPr>
        <p:spPr>
          <a:xfrm>
            <a:off x="5971823" y="1119875"/>
            <a:ext cx="4650531" cy="2824033"/>
          </a:xfrm>
          <a:prstGeom prst="cloudCallout">
            <a:avLst>
              <a:gd name="adj1" fmla="val 46630"/>
              <a:gd name="adj2" fmla="val 6239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200" dirty="0"/>
              <a:t>ちょっと元気が</a:t>
            </a:r>
            <a:endParaRPr kumimoji="1" lang="en-US" altLang="ja-JP" sz="3200" dirty="0"/>
          </a:p>
          <a:p>
            <a:pPr algn="ctr"/>
            <a:r>
              <a:rPr kumimoji="1" lang="ja-JP" altLang="en-US" sz="3200" dirty="0"/>
              <a:t>出ないな</a:t>
            </a:r>
            <a:r>
              <a:rPr kumimoji="1" lang="en-US" altLang="ja-JP" sz="3200" dirty="0"/>
              <a:t>…</a:t>
            </a:r>
            <a:endParaRPr kumimoji="1" lang="ja-JP" altLang="en-US" sz="3200" dirty="0"/>
          </a:p>
        </p:txBody>
      </p:sp>
      <p:sp>
        <p:nvSpPr>
          <p:cNvPr id="5" name="テキスト ボックス 4">
            <a:extLst>
              <a:ext uri="{FF2B5EF4-FFF2-40B4-BE49-F238E27FC236}">
                <a16:creationId xmlns:a16="http://schemas.microsoft.com/office/drawing/2014/main" id="{F3A20CC2-CCAD-4CB7-826A-ACFDA613ECB3}"/>
              </a:ext>
            </a:extLst>
          </p:cNvPr>
          <p:cNvSpPr txBox="1"/>
          <p:nvPr/>
        </p:nvSpPr>
        <p:spPr>
          <a:xfrm>
            <a:off x="1027366" y="2866690"/>
            <a:ext cx="4944457" cy="1077218"/>
          </a:xfrm>
          <a:prstGeom prst="rect">
            <a:avLst/>
          </a:prstGeom>
          <a:noFill/>
        </p:spPr>
        <p:txBody>
          <a:bodyPr wrap="square" rtlCol="0">
            <a:spAutoFit/>
          </a:bodyPr>
          <a:lstStyle/>
          <a:p>
            <a:r>
              <a:rPr kumimoji="1" lang="ja-JP" altLang="en-US" sz="3200" dirty="0"/>
              <a:t>こんな時に自分の「えらい」を振り返ろう！！</a:t>
            </a:r>
          </a:p>
        </p:txBody>
      </p:sp>
      <p:sp>
        <p:nvSpPr>
          <p:cNvPr id="2" name="スライド番号プレースホルダー 1">
            <a:extLst>
              <a:ext uri="{FF2B5EF4-FFF2-40B4-BE49-F238E27FC236}">
                <a16:creationId xmlns:a16="http://schemas.microsoft.com/office/drawing/2014/main" id="{6AF517AB-C041-4B26-A805-63F4BB38288A}"/>
              </a:ext>
            </a:extLst>
          </p:cNvPr>
          <p:cNvSpPr>
            <a:spLocks noGrp="1"/>
          </p:cNvSpPr>
          <p:nvPr>
            <p:ph type="sldNum" sz="quarter" idx="12"/>
          </p:nvPr>
        </p:nvSpPr>
        <p:spPr>
          <a:xfrm>
            <a:off x="10514011" y="6118813"/>
            <a:ext cx="764215" cy="365125"/>
          </a:xfrm>
        </p:spPr>
        <p:txBody>
          <a:bodyPr/>
          <a:lstStyle/>
          <a:p>
            <a:fld id="{E7524E71-B4FC-BD4E-8703-2FB8710136BE}" type="slidenum">
              <a:rPr kumimoji="1" lang="ja-JP" altLang="en-US" smtClean="0"/>
              <a:t>12</a:t>
            </a:fld>
            <a:endParaRPr kumimoji="1" lang="ja-JP" altLang="en-US" dirty="0"/>
          </a:p>
        </p:txBody>
      </p:sp>
    </p:spTree>
    <p:extLst>
      <p:ext uri="{BB962C8B-B14F-4D97-AF65-F5344CB8AC3E}">
        <p14:creationId xmlns:p14="http://schemas.microsoft.com/office/powerpoint/2010/main" val="28727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3762375"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想定利用状況</a:t>
            </a:r>
          </a:p>
        </p:txBody>
      </p:sp>
      <p:pic>
        <p:nvPicPr>
          <p:cNvPr id="3" name="Picture 2" descr="悲しそうにブランコに乗る男の子のイラスト">
            <a:extLst>
              <a:ext uri="{FF2B5EF4-FFF2-40B4-BE49-F238E27FC236}">
                <a16:creationId xmlns:a16="http://schemas.microsoft.com/office/drawing/2014/main" id="{762BD19D-28C0-4158-99DD-B84803333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304" y="2583792"/>
            <a:ext cx="3277246" cy="3277246"/>
          </a:xfrm>
          <a:prstGeom prst="rect">
            <a:avLst/>
          </a:prstGeom>
          <a:noFill/>
          <a:extLst>
            <a:ext uri="{909E8E84-426E-40DD-AFC4-6F175D3DCCD1}">
              <a14:hiddenFill xmlns:a14="http://schemas.microsoft.com/office/drawing/2010/main">
                <a:solidFill>
                  <a:srgbClr val="FFFFFF"/>
                </a:solidFill>
              </a14:hiddenFill>
            </a:ext>
          </a:extLst>
        </p:spPr>
      </p:pic>
      <p:sp>
        <p:nvSpPr>
          <p:cNvPr id="2" name="思考の吹き出し: 雲形 1">
            <a:extLst>
              <a:ext uri="{FF2B5EF4-FFF2-40B4-BE49-F238E27FC236}">
                <a16:creationId xmlns:a16="http://schemas.microsoft.com/office/drawing/2014/main" id="{DA19A114-5D17-4C3D-AEFD-E5C9D9F1E672}"/>
              </a:ext>
            </a:extLst>
          </p:cNvPr>
          <p:cNvSpPr/>
          <p:nvPr/>
        </p:nvSpPr>
        <p:spPr>
          <a:xfrm>
            <a:off x="7443611" y="1062276"/>
            <a:ext cx="3872089" cy="1619987"/>
          </a:xfrm>
          <a:prstGeom prst="cloudCallout">
            <a:avLst>
              <a:gd name="adj1" fmla="val -33122"/>
              <a:gd name="adj2" fmla="val 849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t>この日は買い物</a:t>
            </a:r>
            <a:endParaRPr kumimoji="1" lang="en-US" altLang="ja-JP" sz="2000" dirty="0"/>
          </a:p>
          <a:p>
            <a:pPr algn="ctr"/>
            <a:r>
              <a:rPr kumimoji="1" lang="ja-JP" altLang="en-US" sz="2000" dirty="0"/>
              <a:t>頑張ったなあ</a:t>
            </a:r>
          </a:p>
        </p:txBody>
      </p:sp>
      <p:sp>
        <p:nvSpPr>
          <p:cNvPr id="4" name="思考の吹き出し: 雲形 3">
            <a:extLst>
              <a:ext uri="{FF2B5EF4-FFF2-40B4-BE49-F238E27FC236}">
                <a16:creationId xmlns:a16="http://schemas.microsoft.com/office/drawing/2014/main" id="{71F7A7AE-A632-4B50-8B84-3F5719D60A14}"/>
              </a:ext>
            </a:extLst>
          </p:cNvPr>
          <p:cNvSpPr/>
          <p:nvPr/>
        </p:nvSpPr>
        <p:spPr>
          <a:xfrm>
            <a:off x="2297702" y="1314203"/>
            <a:ext cx="3872088" cy="2037178"/>
          </a:xfrm>
          <a:prstGeom prst="cloudCallout">
            <a:avLst>
              <a:gd name="adj1" fmla="val 47623"/>
              <a:gd name="adj2" fmla="val 5747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t>めちゃめちゃ眠かったけどゴミ捨てしたなあ</a:t>
            </a:r>
          </a:p>
        </p:txBody>
      </p:sp>
      <p:sp>
        <p:nvSpPr>
          <p:cNvPr id="5" name="テキスト ボックス 4">
            <a:extLst>
              <a:ext uri="{FF2B5EF4-FFF2-40B4-BE49-F238E27FC236}">
                <a16:creationId xmlns:a16="http://schemas.microsoft.com/office/drawing/2014/main" id="{DA0F2611-FC0D-41F4-91E1-81D997A665D4}"/>
              </a:ext>
            </a:extLst>
          </p:cNvPr>
          <p:cNvSpPr txBox="1"/>
          <p:nvPr/>
        </p:nvSpPr>
        <p:spPr>
          <a:xfrm>
            <a:off x="1423701" y="4334288"/>
            <a:ext cx="4786604" cy="1077218"/>
          </a:xfrm>
          <a:prstGeom prst="rect">
            <a:avLst/>
          </a:prstGeom>
          <a:noFill/>
        </p:spPr>
        <p:txBody>
          <a:bodyPr wrap="square" rtlCol="0">
            <a:spAutoFit/>
          </a:bodyPr>
          <a:lstStyle/>
          <a:p>
            <a:r>
              <a:rPr kumimoji="1" lang="ja-JP" altLang="en-US" sz="3200" dirty="0"/>
              <a:t>自分の「えらい」を</a:t>
            </a:r>
            <a:endParaRPr kumimoji="1" lang="en-US" altLang="ja-JP" sz="3200" dirty="0"/>
          </a:p>
          <a:p>
            <a:r>
              <a:rPr kumimoji="1" lang="ja-JP" altLang="en-US" sz="3200" dirty="0"/>
              <a:t>振り返ると</a:t>
            </a:r>
            <a:r>
              <a:rPr kumimoji="1" lang="en-US" altLang="ja-JP" sz="3200" dirty="0"/>
              <a:t>…</a:t>
            </a:r>
            <a:endParaRPr kumimoji="1" lang="ja-JP" altLang="en-US" sz="3200" dirty="0"/>
          </a:p>
        </p:txBody>
      </p:sp>
      <p:sp>
        <p:nvSpPr>
          <p:cNvPr id="6" name="スライド番号プレースホルダー 5">
            <a:extLst>
              <a:ext uri="{FF2B5EF4-FFF2-40B4-BE49-F238E27FC236}">
                <a16:creationId xmlns:a16="http://schemas.microsoft.com/office/drawing/2014/main" id="{16BBB831-3DFE-4DCB-B903-6B3DAA377CAB}"/>
              </a:ext>
            </a:extLst>
          </p:cNvPr>
          <p:cNvSpPr>
            <a:spLocks noGrp="1"/>
          </p:cNvSpPr>
          <p:nvPr>
            <p:ph type="sldNum" sz="quarter" idx="12"/>
          </p:nvPr>
        </p:nvSpPr>
        <p:spPr/>
        <p:txBody>
          <a:bodyPr/>
          <a:lstStyle/>
          <a:p>
            <a:fld id="{E7524E71-B4FC-BD4E-8703-2FB8710136BE}" type="slidenum">
              <a:rPr kumimoji="1" lang="ja-JP" altLang="en-US" smtClean="0"/>
              <a:t>13</a:t>
            </a:fld>
            <a:endParaRPr kumimoji="1" lang="ja-JP" altLang="en-US"/>
          </a:p>
        </p:txBody>
      </p:sp>
    </p:spTree>
    <p:extLst>
      <p:ext uri="{BB962C8B-B14F-4D97-AF65-F5344CB8AC3E}">
        <p14:creationId xmlns:p14="http://schemas.microsoft.com/office/powerpoint/2010/main" val="320707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3762375"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想定利用状況</a:t>
            </a:r>
          </a:p>
        </p:txBody>
      </p:sp>
      <p:pic>
        <p:nvPicPr>
          <p:cNvPr id="6146" name="Picture 2" descr="元気な男性のイラスト">
            <a:extLst>
              <a:ext uri="{FF2B5EF4-FFF2-40B4-BE49-F238E27FC236}">
                <a16:creationId xmlns:a16="http://schemas.microsoft.com/office/drawing/2014/main" id="{BB2101C3-B2F7-43EE-A0C8-EE40635EE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2373" y="2159526"/>
            <a:ext cx="3611881" cy="4325606"/>
          </a:xfrm>
          <a:prstGeom prst="rect">
            <a:avLst/>
          </a:prstGeom>
          <a:noFill/>
          <a:extLst>
            <a:ext uri="{909E8E84-426E-40DD-AFC4-6F175D3DCCD1}">
              <a14:hiddenFill xmlns:a14="http://schemas.microsoft.com/office/drawing/2010/main">
                <a:solidFill>
                  <a:srgbClr val="FFFFFF"/>
                </a:solidFill>
              </a14:hiddenFill>
            </a:ext>
          </a:extLst>
        </p:spPr>
      </p:pic>
      <p:sp>
        <p:nvSpPr>
          <p:cNvPr id="7" name="吹き出し: 円形 6">
            <a:extLst>
              <a:ext uri="{FF2B5EF4-FFF2-40B4-BE49-F238E27FC236}">
                <a16:creationId xmlns:a16="http://schemas.microsoft.com/office/drawing/2014/main" id="{44908C1A-ACA5-49CD-8428-7834E514A170}"/>
              </a:ext>
            </a:extLst>
          </p:cNvPr>
          <p:cNvSpPr/>
          <p:nvPr/>
        </p:nvSpPr>
        <p:spPr>
          <a:xfrm>
            <a:off x="3726426" y="1334279"/>
            <a:ext cx="4888576" cy="2743200"/>
          </a:xfrm>
          <a:prstGeom prst="wedgeEllipseCallout">
            <a:avLst>
              <a:gd name="adj1" fmla="val 59886"/>
              <a:gd name="adj2" fmla="val 2491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600" dirty="0"/>
              <a:t>やる気が湧いてきた！！</a:t>
            </a:r>
          </a:p>
        </p:txBody>
      </p:sp>
      <p:sp>
        <p:nvSpPr>
          <p:cNvPr id="9" name="テキスト ボックス 8">
            <a:extLst>
              <a:ext uri="{FF2B5EF4-FFF2-40B4-BE49-F238E27FC236}">
                <a16:creationId xmlns:a16="http://schemas.microsoft.com/office/drawing/2014/main" id="{BAA61CE3-90EE-4958-99D4-06806242C49C}"/>
              </a:ext>
            </a:extLst>
          </p:cNvPr>
          <p:cNvSpPr txBox="1"/>
          <p:nvPr/>
        </p:nvSpPr>
        <p:spPr>
          <a:xfrm>
            <a:off x="1526323" y="4936692"/>
            <a:ext cx="5386610" cy="707886"/>
          </a:xfrm>
          <a:prstGeom prst="rect">
            <a:avLst/>
          </a:prstGeom>
          <a:noFill/>
        </p:spPr>
        <p:txBody>
          <a:bodyPr wrap="square" rtlCol="0">
            <a:spAutoFit/>
          </a:bodyPr>
          <a:lstStyle/>
          <a:p>
            <a:r>
              <a:rPr kumimoji="1" lang="ja-JP" altLang="en-US" sz="4000" dirty="0"/>
              <a:t>元気な気持ちに！！</a:t>
            </a:r>
          </a:p>
        </p:txBody>
      </p:sp>
      <p:sp>
        <p:nvSpPr>
          <p:cNvPr id="2" name="スライド番号プレースホルダー 1">
            <a:extLst>
              <a:ext uri="{FF2B5EF4-FFF2-40B4-BE49-F238E27FC236}">
                <a16:creationId xmlns:a16="http://schemas.microsoft.com/office/drawing/2014/main" id="{35097CD0-7539-4F2D-AD10-3FDC1E2F1D0D}"/>
              </a:ext>
            </a:extLst>
          </p:cNvPr>
          <p:cNvSpPr>
            <a:spLocks noGrp="1"/>
          </p:cNvSpPr>
          <p:nvPr>
            <p:ph type="sldNum" sz="quarter" idx="12"/>
          </p:nvPr>
        </p:nvSpPr>
        <p:spPr/>
        <p:txBody>
          <a:bodyPr/>
          <a:lstStyle/>
          <a:p>
            <a:fld id="{E7524E71-B4FC-BD4E-8703-2FB8710136BE}" type="slidenum">
              <a:rPr kumimoji="1" lang="ja-JP" altLang="en-US" smtClean="0"/>
              <a:t>14</a:t>
            </a:fld>
            <a:endParaRPr kumimoji="1" lang="ja-JP" altLang="en-US"/>
          </a:p>
        </p:txBody>
      </p:sp>
    </p:spTree>
    <p:extLst>
      <p:ext uri="{BB962C8B-B14F-4D97-AF65-F5344CB8AC3E}">
        <p14:creationId xmlns:p14="http://schemas.microsoft.com/office/powerpoint/2010/main" val="1718631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F9C065-20F8-174B-A855-382B9EBB4656}"/>
              </a:ext>
            </a:extLst>
          </p:cNvPr>
          <p:cNvSpPr>
            <a:spLocks noGrp="1"/>
          </p:cNvSpPr>
          <p:nvPr>
            <p:ph type="title"/>
          </p:nvPr>
        </p:nvSpPr>
        <p:spPr>
          <a:xfrm>
            <a:off x="838200" y="191654"/>
            <a:ext cx="10515600" cy="978766"/>
          </a:xfrm>
        </p:spPr>
        <p:txBody>
          <a:bodyPr>
            <a:normAutofit/>
          </a:bodyPr>
          <a:lstStyle/>
          <a:p>
            <a:r>
              <a:rPr kumimoji="1" lang="ja-JP" altLang="en-US" sz="4400" dirty="0"/>
              <a:t>発表の流れ</a:t>
            </a:r>
          </a:p>
        </p:txBody>
      </p:sp>
      <p:sp>
        <p:nvSpPr>
          <p:cNvPr id="3" name="コンテンツ プレースホルダー 2">
            <a:extLst>
              <a:ext uri="{FF2B5EF4-FFF2-40B4-BE49-F238E27FC236}">
                <a16:creationId xmlns:a16="http://schemas.microsoft.com/office/drawing/2014/main" id="{599363C4-97A9-C544-A578-5D10E2397CB8}"/>
              </a:ext>
            </a:extLst>
          </p:cNvPr>
          <p:cNvSpPr>
            <a:spLocks noGrp="1"/>
          </p:cNvSpPr>
          <p:nvPr>
            <p:ph idx="1"/>
          </p:nvPr>
        </p:nvSpPr>
        <p:spPr>
          <a:xfrm>
            <a:off x="838200" y="1343892"/>
            <a:ext cx="10515600" cy="4833071"/>
          </a:xfrm>
        </p:spPr>
        <p:txBody>
          <a:bodyPr>
            <a:normAutofit/>
          </a:bodyPr>
          <a:lstStyle/>
          <a:p>
            <a:r>
              <a:rPr lang="ja-JP" altLang="en-US" sz="2800" dirty="0">
                <a:solidFill>
                  <a:srgbClr val="FF0000"/>
                </a:solidFill>
              </a:rPr>
              <a:t>アプリ紹介</a:t>
            </a:r>
            <a:endParaRPr lang="en-US" altLang="ja-JP" sz="2800" dirty="0">
              <a:solidFill>
                <a:srgbClr val="FF0000"/>
              </a:solidFill>
            </a:endParaRPr>
          </a:p>
          <a:p>
            <a:pPr marL="0" indent="0">
              <a:buNone/>
            </a:pPr>
            <a:r>
              <a:rPr lang="ja-JP" altLang="en-US" sz="2800" dirty="0"/>
              <a:t>　　想定利用者像・想定利用状況</a:t>
            </a:r>
            <a:endParaRPr lang="en-US" altLang="ja-JP" sz="2800" dirty="0"/>
          </a:p>
          <a:p>
            <a:pPr marL="0" indent="0">
              <a:buNone/>
            </a:pPr>
            <a:r>
              <a:rPr lang="ja-JP" altLang="en-US" sz="2800" dirty="0"/>
              <a:t>　　</a:t>
            </a:r>
            <a:r>
              <a:rPr lang="ja-JP" altLang="en-US" sz="2800" dirty="0">
                <a:solidFill>
                  <a:srgbClr val="FF0000"/>
                </a:solidFill>
              </a:rPr>
              <a:t>アプリの説明</a:t>
            </a:r>
          </a:p>
          <a:p>
            <a:r>
              <a:rPr lang="ja-JP" altLang="en-US" sz="2800" dirty="0"/>
              <a:t>開発のための工夫</a:t>
            </a:r>
            <a:endParaRPr lang="en-US" altLang="ja-JP" sz="2800" dirty="0"/>
          </a:p>
          <a:p>
            <a:r>
              <a:rPr lang="ja-JP" altLang="en-US" sz="2800" dirty="0"/>
              <a:t>リリースの概略</a:t>
            </a:r>
            <a:endParaRPr lang="en-US" altLang="ja-JP" sz="2800" dirty="0"/>
          </a:p>
          <a:p>
            <a:r>
              <a:rPr lang="ja-JP" altLang="en-US" sz="2800" dirty="0"/>
              <a:t>開発中に実感したこと</a:t>
            </a:r>
            <a:endParaRPr lang="en-US" altLang="ja-JP" sz="2800" dirty="0"/>
          </a:p>
        </p:txBody>
      </p:sp>
      <p:sp>
        <p:nvSpPr>
          <p:cNvPr id="4" name="スライド番号プレースホルダー 3">
            <a:extLst>
              <a:ext uri="{FF2B5EF4-FFF2-40B4-BE49-F238E27FC236}">
                <a16:creationId xmlns:a16="http://schemas.microsoft.com/office/drawing/2014/main" id="{13368727-9E1D-344B-B2DA-531475A714D4}"/>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15</a:t>
            </a:fld>
            <a:endParaRPr kumimoji="1" lang="ja-JP" altLang="en-US"/>
          </a:p>
        </p:txBody>
      </p:sp>
    </p:spTree>
    <p:extLst>
      <p:ext uri="{BB962C8B-B14F-4D97-AF65-F5344CB8AC3E}">
        <p14:creationId xmlns:p14="http://schemas.microsoft.com/office/powerpoint/2010/main" val="129938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D83EEE83-3A14-4DAF-9CC0-61A2F03EDC67}"/>
              </a:ext>
            </a:extLst>
          </p:cNvPr>
          <p:cNvSpPr/>
          <p:nvPr/>
        </p:nvSpPr>
        <p:spPr>
          <a:xfrm>
            <a:off x="1308433" y="1581023"/>
            <a:ext cx="9575133" cy="499078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en-US" altLang="ja-JP" dirty="0"/>
          </a:p>
          <a:p>
            <a:pPr algn="just"/>
            <a:endParaRPr kumimoji="1" lang="ja-JP" altLang="en-US" sz="1800" dirty="0"/>
          </a:p>
          <a:p>
            <a:pPr algn="just"/>
            <a:endParaRPr kumimoji="1" lang="ja-JP" altLang="en-US" dirty="0"/>
          </a:p>
        </p:txBody>
      </p:sp>
      <p:sp>
        <p:nvSpPr>
          <p:cNvPr id="2" name="タイトル 1">
            <a:extLst>
              <a:ext uri="{FF2B5EF4-FFF2-40B4-BE49-F238E27FC236}">
                <a16:creationId xmlns:a16="http://schemas.microsoft.com/office/drawing/2014/main" id="{6F1FAEC0-CEC9-4446-A08F-99C49906C573}"/>
              </a:ext>
            </a:extLst>
          </p:cNvPr>
          <p:cNvSpPr>
            <a:spLocks noGrp="1"/>
          </p:cNvSpPr>
          <p:nvPr>
            <p:ph type="title"/>
          </p:nvPr>
        </p:nvSpPr>
        <p:spPr>
          <a:xfrm>
            <a:off x="913775" y="339202"/>
            <a:ext cx="10364451" cy="741051"/>
          </a:xfrm>
        </p:spPr>
        <p:txBody>
          <a:bodyPr>
            <a:normAutofit/>
          </a:bodyPr>
          <a:lstStyle/>
          <a:p>
            <a:r>
              <a:rPr lang="ja-JP" altLang="en-US" sz="4400" dirty="0"/>
              <a:t>「ほめにっき」</a:t>
            </a:r>
            <a:r>
              <a:rPr kumimoji="1" lang="ja-JP" altLang="en-US" sz="4400" dirty="0"/>
              <a:t>の概要</a:t>
            </a:r>
          </a:p>
        </p:txBody>
      </p:sp>
      <p:sp>
        <p:nvSpPr>
          <p:cNvPr id="5" name="四角形: 角を丸くする 4">
            <a:extLst>
              <a:ext uri="{FF2B5EF4-FFF2-40B4-BE49-F238E27FC236}">
                <a16:creationId xmlns:a16="http://schemas.microsoft.com/office/drawing/2014/main" id="{12AB1AEB-9DD4-4203-B4CB-54FDDD464A54}"/>
              </a:ext>
            </a:extLst>
          </p:cNvPr>
          <p:cNvSpPr/>
          <p:nvPr/>
        </p:nvSpPr>
        <p:spPr>
          <a:xfrm>
            <a:off x="3149645" y="1257858"/>
            <a:ext cx="619889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目標：自己肯定感の向上</a:t>
            </a:r>
          </a:p>
        </p:txBody>
      </p:sp>
      <p:sp>
        <p:nvSpPr>
          <p:cNvPr id="4" name="テキスト ボックス 3">
            <a:extLst>
              <a:ext uri="{FF2B5EF4-FFF2-40B4-BE49-F238E27FC236}">
                <a16:creationId xmlns:a16="http://schemas.microsoft.com/office/drawing/2014/main" id="{2842DB36-67A4-47D5-AC51-9EB20577A1AB}"/>
              </a:ext>
            </a:extLst>
          </p:cNvPr>
          <p:cNvSpPr txBox="1"/>
          <p:nvPr/>
        </p:nvSpPr>
        <p:spPr>
          <a:xfrm>
            <a:off x="2526632" y="2383504"/>
            <a:ext cx="7138736" cy="3614340"/>
          </a:xfrm>
          <a:prstGeom prst="rect">
            <a:avLst/>
          </a:prstGeom>
          <a:noFill/>
        </p:spPr>
        <p:txBody>
          <a:bodyPr wrap="square" rtlCol="0">
            <a:noAutofit/>
          </a:bodyPr>
          <a:lstStyle/>
          <a:p>
            <a:pPr marL="285750" indent="-285750">
              <a:buFont typeface="Wingdings" panose="05000000000000000000" pitchFamily="2" charset="2"/>
              <a:buChar char="u"/>
            </a:pPr>
            <a:r>
              <a:rPr kumimoji="1" lang="ja-JP" altLang="en-US" sz="3200" dirty="0">
                <a:solidFill>
                  <a:schemeClr val="accent1"/>
                </a:solidFill>
              </a:rPr>
              <a:t>ほめる</a:t>
            </a:r>
            <a:endParaRPr kumimoji="1" lang="en-US" altLang="ja-JP" sz="3200" dirty="0">
              <a:solidFill>
                <a:schemeClr val="accent1"/>
              </a:solidFill>
            </a:endParaRPr>
          </a:p>
          <a:p>
            <a:r>
              <a:rPr kumimoji="1" lang="ja-JP" altLang="en-US" sz="2800" dirty="0"/>
              <a:t>自分をほめたい瞬間を見つけてボタンを押す</a:t>
            </a:r>
            <a:endParaRPr kumimoji="1" lang="en-US" altLang="ja-JP" sz="2800" dirty="0"/>
          </a:p>
          <a:p>
            <a:endParaRPr kumimoji="1" lang="ja-JP" altLang="en-US" sz="2800" dirty="0"/>
          </a:p>
          <a:p>
            <a:pPr marL="285750" indent="-285750">
              <a:buFont typeface="Wingdings" panose="05000000000000000000" pitchFamily="2" charset="2"/>
              <a:buChar char="u"/>
            </a:pPr>
            <a:r>
              <a:rPr kumimoji="1" lang="ja-JP" altLang="en-US" sz="3200" dirty="0">
                <a:solidFill>
                  <a:schemeClr val="accent1"/>
                </a:solidFill>
              </a:rPr>
              <a:t>記録する</a:t>
            </a:r>
            <a:endParaRPr kumimoji="1" lang="en-US" altLang="ja-JP" sz="3200" dirty="0">
              <a:solidFill>
                <a:schemeClr val="accent1"/>
              </a:solidFill>
            </a:endParaRPr>
          </a:p>
          <a:p>
            <a:r>
              <a:rPr kumimoji="1" lang="ja-JP" altLang="en-US" sz="2800" dirty="0"/>
              <a:t>日記をつけて自分の良かったところを残す</a:t>
            </a:r>
            <a:endParaRPr kumimoji="1" lang="en-US" altLang="ja-JP" sz="2800" dirty="0"/>
          </a:p>
          <a:p>
            <a:endParaRPr kumimoji="1" lang="ja-JP" altLang="en-US" sz="2800" dirty="0"/>
          </a:p>
          <a:p>
            <a:pPr marL="285750" indent="-285750">
              <a:buFont typeface="Wingdings" panose="05000000000000000000" pitchFamily="2" charset="2"/>
              <a:buChar char="u"/>
            </a:pPr>
            <a:r>
              <a:rPr kumimoji="1" lang="ja-JP" altLang="en-US" sz="3200" dirty="0">
                <a:solidFill>
                  <a:schemeClr val="accent1"/>
                </a:solidFill>
              </a:rPr>
              <a:t>ふりかえる</a:t>
            </a:r>
            <a:endParaRPr kumimoji="1" lang="en-US" altLang="ja-JP" sz="3200" dirty="0">
              <a:solidFill>
                <a:schemeClr val="accent1"/>
              </a:solidFill>
            </a:endParaRPr>
          </a:p>
          <a:p>
            <a:r>
              <a:rPr kumimoji="1" lang="ja-JP" altLang="en-US" sz="2800" dirty="0"/>
              <a:t>自分の良かったところを見返して自信をつける</a:t>
            </a:r>
          </a:p>
          <a:p>
            <a:endParaRPr kumimoji="1" lang="en-US" altLang="ja-JP" sz="2800" dirty="0"/>
          </a:p>
          <a:p>
            <a:endParaRPr kumimoji="1" lang="en-US" altLang="ja-JP" sz="2800" dirty="0"/>
          </a:p>
          <a:p>
            <a:endParaRPr kumimoji="1" lang="ja-JP" altLang="en-US" sz="2800" dirty="0"/>
          </a:p>
        </p:txBody>
      </p:sp>
      <p:sp>
        <p:nvSpPr>
          <p:cNvPr id="3" name="スライド番号プレースホルダー 2">
            <a:extLst>
              <a:ext uri="{FF2B5EF4-FFF2-40B4-BE49-F238E27FC236}">
                <a16:creationId xmlns:a16="http://schemas.microsoft.com/office/drawing/2014/main" id="{5DB28A71-F8E5-4EEA-9EC3-062003501D3F}"/>
              </a:ext>
            </a:extLst>
          </p:cNvPr>
          <p:cNvSpPr>
            <a:spLocks noGrp="1"/>
          </p:cNvSpPr>
          <p:nvPr>
            <p:ph type="sldNum" sz="quarter" idx="12"/>
          </p:nvPr>
        </p:nvSpPr>
        <p:spPr/>
        <p:txBody>
          <a:bodyPr/>
          <a:lstStyle/>
          <a:p>
            <a:fld id="{E7524E71-B4FC-BD4E-8703-2FB8710136BE}" type="slidenum">
              <a:rPr kumimoji="1" lang="ja-JP" altLang="en-US" smtClean="0"/>
              <a:pPr/>
              <a:t>16</a:t>
            </a:fld>
            <a:endParaRPr kumimoji="1" lang="ja-JP" altLang="en-US"/>
          </a:p>
        </p:txBody>
      </p:sp>
    </p:spTree>
    <p:extLst>
      <p:ext uri="{BB962C8B-B14F-4D97-AF65-F5344CB8AC3E}">
        <p14:creationId xmlns:p14="http://schemas.microsoft.com/office/powerpoint/2010/main" val="390215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188CF-29F3-684C-8975-41B0B9B69E0A}"/>
              </a:ext>
            </a:extLst>
          </p:cNvPr>
          <p:cNvSpPr>
            <a:spLocks noGrp="1"/>
          </p:cNvSpPr>
          <p:nvPr>
            <p:ph type="title"/>
          </p:nvPr>
        </p:nvSpPr>
        <p:spPr>
          <a:xfrm>
            <a:off x="838200" y="365125"/>
            <a:ext cx="10515600" cy="5998605"/>
          </a:xfrm>
        </p:spPr>
        <p:txBody>
          <a:bodyPr>
            <a:normAutofit/>
          </a:bodyPr>
          <a:lstStyle/>
          <a:p>
            <a:r>
              <a:rPr kumimoji="1" lang="ja-JP" altLang="en-US" sz="4400" dirty="0"/>
              <a:t>そもそもこのアプリの必要性とは？</a:t>
            </a:r>
          </a:p>
        </p:txBody>
      </p:sp>
      <p:sp>
        <p:nvSpPr>
          <p:cNvPr id="3" name="スライド番号プレースホルダー 2">
            <a:extLst>
              <a:ext uri="{FF2B5EF4-FFF2-40B4-BE49-F238E27FC236}">
                <a16:creationId xmlns:a16="http://schemas.microsoft.com/office/drawing/2014/main" id="{755F224F-E731-4754-B4A8-E72D6CEB9F8C}"/>
              </a:ext>
            </a:extLst>
          </p:cNvPr>
          <p:cNvSpPr>
            <a:spLocks noGrp="1"/>
          </p:cNvSpPr>
          <p:nvPr>
            <p:ph type="sldNum" sz="quarter" idx="12"/>
          </p:nvPr>
        </p:nvSpPr>
        <p:spPr/>
        <p:txBody>
          <a:bodyPr/>
          <a:lstStyle/>
          <a:p>
            <a:fld id="{E7524E71-B4FC-BD4E-8703-2FB8710136BE}" type="slidenum">
              <a:rPr kumimoji="1" lang="ja-JP" altLang="en-US" smtClean="0"/>
              <a:t>17</a:t>
            </a:fld>
            <a:endParaRPr kumimoji="1" lang="ja-JP" altLang="en-US"/>
          </a:p>
        </p:txBody>
      </p:sp>
    </p:spTree>
    <p:extLst>
      <p:ext uri="{BB962C8B-B14F-4D97-AF65-F5344CB8AC3E}">
        <p14:creationId xmlns:p14="http://schemas.microsoft.com/office/powerpoint/2010/main" val="188841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D078E3-B80E-48E9-A3E6-73F48FD3A438}"/>
              </a:ext>
            </a:extLst>
          </p:cNvPr>
          <p:cNvSpPr>
            <a:spLocks noGrp="1"/>
          </p:cNvSpPr>
          <p:nvPr>
            <p:ph type="title"/>
          </p:nvPr>
        </p:nvSpPr>
        <p:spPr>
          <a:xfrm>
            <a:off x="913775" y="2630911"/>
            <a:ext cx="10364451" cy="1596177"/>
          </a:xfrm>
        </p:spPr>
        <p:txBody>
          <a:bodyPr>
            <a:normAutofit/>
          </a:bodyPr>
          <a:lstStyle/>
          <a:p>
            <a:r>
              <a:rPr kumimoji="1" lang="ja-JP" altLang="en-US" sz="4400" dirty="0"/>
              <a:t>日本人の自己肯定感、</a:t>
            </a:r>
            <a:r>
              <a:rPr kumimoji="1" lang="ja-JP" altLang="en-US" sz="4400" dirty="0">
                <a:solidFill>
                  <a:srgbClr val="0070C0"/>
                </a:solidFill>
              </a:rPr>
              <a:t>低すぎ</a:t>
            </a:r>
            <a:r>
              <a:rPr lang="en-US" altLang="ja-JP" sz="4400" dirty="0">
                <a:solidFill>
                  <a:srgbClr val="0070C0"/>
                </a:solidFill>
              </a:rPr>
              <a:t>...</a:t>
            </a:r>
            <a:r>
              <a:rPr kumimoji="1" lang="ja-JP" altLang="en-US" sz="4800" dirty="0">
                <a:solidFill>
                  <a:srgbClr val="0070C0"/>
                </a:solidFill>
              </a:rPr>
              <a:t>？</a:t>
            </a:r>
            <a:endParaRPr kumimoji="1" lang="ja-JP" altLang="en-US" sz="4400" dirty="0">
              <a:solidFill>
                <a:srgbClr val="0070C0"/>
              </a:solidFill>
            </a:endParaRPr>
          </a:p>
        </p:txBody>
      </p:sp>
      <p:sp>
        <p:nvSpPr>
          <p:cNvPr id="3" name="スライド番号プレースホルダー 2">
            <a:extLst>
              <a:ext uri="{FF2B5EF4-FFF2-40B4-BE49-F238E27FC236}">
                <a16:creationId xmlns:a16="http://schemas.microsoft.com/office/drawing/2014/main" id="{2D2FAB7A-C368-4FD1-88C2-97C1C7B11482}"/>
              </a:ext>
            </a:extLst>
          </p:cNvPr>
          <p:cNvSpPr>
            <a:spLocks noGrp="1"/>
          </p:cNvSpPr>
          <p:nvPr>
            <p:ph type="sldNum" sz="quarter" idx="12"/>
          </p:nvPr>
        </p:nvSpPr>
        <p:spPr/>
        <p:txBody>
          <a:bodyPr/>
          <a:lstStyle/>
          <a:p>
            <a:fld id="{E7524E71-B4FC-BD4E-8703-2FB8710136BE}" type="slidenum">
              <a:rPr kumimoji="1" lang="ja-JP" altLang="en-US" smtClean="0"/>
              <a:t>18</a:t>
            </a:fld>
            <a:endParaRPr kumimoji="1" lang="ja-JP" altLang="en-US"/>
          </a:p>
        </p:txBody>
      </p:sp>
    </p:spTree>
    <p:extLst>
      <p:ext uri="{BB962C8B-B14F-4D97-AF65-F5344CB8AC3E}">
        <p14:creationId xmlns:p14="http://schemas.microsoft.com/office/powerpoint/2010/main" val="367961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9664B6-9FE0-3C44-90CD-162243D70B4B}"/>
              </a:ext>
            </a:extLst>
          </p:cNvPr>
          <p:cNvSpPr>
            <a:spLocks noGrp="1"/>
          </p:cNvSpPr>
          <p:nvPr>
            <p:ph type="title"/>
          </p:nvPr>
        </p:nvSpPr>
        <p:spPr>
          <a:xfrm>
            <a:off x="838200" y="150014"/>
            <a:ext cx="10515600" cy="913259"/>
          </a:xfrm>
        </p:spPr>
        <p:txBody>
          <a:bodyPr>
            <a:normAutofit/>
          </a:bodyPr>
          <a:lstStyle/>
          <a:p>
            <a:r>
              <a:rPr kumimoji="1" lang="ja-JP" altLang="en-US" sz="4400" dirty="0"/>
              <a:t>日本の若者の自己認識について</a:t>
            </a:r>
          </a:p>
        </p:txBody>
      </p:sp>
      <p:graphicFrame>
        <p:nvGraphicFramePr>
          <p:cNvPr id="5" name="グラフ 4">
            <a:extLst>
              <a:ext uri="{FF2B5EF4-FFF2-40B4-BE49-F238E27FC236}">
                <a16:creationId xmlns:a16="http://schemas.microsoft.com/office/drawing/2014/main" id="{06084105-8C7F-4952-8E86-E3FAD1D2A161}"/>
              </a:ext>
            </a:extLst>
          </p:cNvPr>
          <p:cNvGraphicFramePr>
            <a:graphicFrameLocks/>
          </p:cNvGraphicFramePr>
          <p:nvPr>
            <p:extLst>
              <p:ext uri="{D42A27DB-BD31-4B8C-83A1-F6EECF244321}">
                <p14:modId xmlns:p14="http://schemas.microsoft.com/office/powerpoint/2010/main" val="3886366531"/>
              </p:ext>
            </p:extLst>
          </p:nvPr>
        </p:nvGraphicFramePr>
        <p:xfrm>
          <a:off x="2970748" y="1169148"/>
          <a:ext cx="6250504" cy="3717789"/>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a:extLst>
              <a:ext uri="{FF2B5EF4-FFF2-40B4-BE49-F238E27FC236}">
                <a16:creationId xmlns:a16="http://schemas.microsoft.com/office/drawing/2014/main" id="{1C1C658F-10AF-4586-9A36-853B4559D34F}"/>
              </a:ext>
            </a:extLst>
          </p:cNvPr>
          <p:cNvSpPr txBox="1"/>
          <p:nvPr/>
        </p:nvSpPr>
        <p:spPr>
          <a:xfrm>
            <a:off x="641093" y="5632898"/>
            <a:ext cx="10909814" cy="523220"/>
          </a:xfrm>
          <a:prstGeom prst="rect">
            <a:avLst/>
          </a:prstGeom>
          <a:noFill/>
        </p:spPr>
        <p:txBody>
          <a:bodyPr wrap="square" rtlCol="0">
            <a:spAutoFit/>
          </a:bodyPr>
          <a:lstStyle/>
          <a:p>
            <a:r>
              <a:rPr lang="ja-JP" altLang="en-US" sz="2800" dirty="0"/>
              <a:t>⇒日本の若者は、国際的にみて極端に自己肯定感が低いことがわかる。</a:t>
            </a:r>
            <a:endParaRPr kumimoji="1" lang="ja-JP" altLang="en-US" sz="2800" dirty="0"/>
          </a:p>
        </p:txBody>
      </p:sp>
      <p:sp>
        <p:nvSpPr>
          <p:cNvPr id="3" name="スライド番号プレースホルダー 2">
            <a:extLst>
              <a:ext uri="{FF2B5EF4-FFF2-40B4-BE49-F238E27FC236}">
                <a16:creationId xmlns:a16="http://schemas.microsoft.com/office/drawing/2014/main" id="{F15CED8F-3455-4EB6-8783-AA0A6A1DC5E8}"/>
              </a:ext>
            </a:extLst>
          </p:cNvPr>
          <p:cNvSpPr>
            <a:spLocks noGrp="1"/>
          </p:cNvSpPr>
          <p:nvPr>
            <p:ph type="sldNum" sz="quarter" idx="12"/>
          </p:nvPr>
        </p:nvSpPr>
        <p:spPr>
          <a:xfrm>
            <a:off x="10896118" y="6191977"/>
            <a:ext cx="764215" cy="365125"/>
          </a:xfrm>
        </p:spPr>
        <p:txBody>
          <a:bodyPr/>
          <a:lstStyle/>
          <a:p>
            <a:fld id="{E7524E71-B4FC-BD4E-8703-2FB8710136BE}" type="slidenum">
              <a:rPr kumimoji="1" lang="ja-JP" altLang="en-US" smtClean="0"/>
              <a:pPr/>
              <a:t>19</a:t>
            </a:fld>
            <a:endParaRPr kumimoji="1" lang="ja-JP" altLang="en-US"/>
          </a:p>
        </p:txBody>
      </p:sp>
      <p:sp>
        <p:nvSpPr>
          <p:cNvPr id="7" name="フッター プレースホルダー 7">
            <a:extLst>
              <a:ext uri="{FF2B5EF4-FFF2-40B4-BE49-F238E27FC236}">
                <a16:creationId xmlns:a16="http://schemas.microsoft.com/office/drawing/2014/main" id="{457E00FC-DFD8-433B-9B08-532373E879B5}"/>
              </a:ext>
            </a:extLst>
          </p:cNvPr>
          <p:cNvSpPr>
            <a:spLocks noGrp="1"/>
          </p:cNvSpPr>
          <p:nvPr>
            <p:ph type="ftr" sz="quarter" idx="11"/>
          </p:nvPr>
        </p:nvSpPr>
        <p:spPr>
          <a:xfrm>
            <a:off x="311642" y="4886937"/>
            <a:ext cx="11754852" cy="365125"/>
          </a:xfrm>
        </p:spPr>
        <p:txBody>
          <a:bodyPr/>
          <a:lstStyle/>
          <a:p>
            <a:r>
              <a:rPr kumimoji="1" lang="ja-JP" altLang="en-US" sz="1400" dirty="0"/>
              <a:t>内閣府「我が国と諸外国の若者の意識に関する調査」</a:t>
            </a:r>
            <a:r>
              <a:rPr kumimoji="1" lang="en-US" altLang="ja-JP" sz="1400" dirty="0"/>
              <a:t>(</a:t>
            </a:r>
            <a:r>
              <a:rPr kumimoji="1" lang="ja-JP" altLang="en-US" sz="1400" dirty="0"/>
              <a:t>グラフは第</a:t>
            </a:r>
            <a:r>
              <a:rPr kumimoji="1" lang="en-US" altLang="ja-JP" sz="1400" dirty="0"/>
              <a:t>2</a:t>
            </a:r>
            <a:r>
              <a:rPr kumimoji="1" lang="ja-JP" altLang="en-US" sz="1400" dirty="0"/>
              <a:t>部、第</a:t>
            </a:r>
            <a:r>
              <a:rPr kumimoji="1" lang="en-US" altLang="ja-JP" sz="1400" dirty="0"/>
              <a:t>1</a:t>
            </a:r>
            <a:r>
              <a:rPr kumimoji="1" lang="ja-JP" altLang="en-US" sz="1400" dirty="0"/>
              <a:t>章より作成</a:t>
            </a:r>
            <a:r>
              <a:rPr kumimoji="1" lang="en-US" altLang="ja-JP" sz="1400" dirty="0"/>
              <a:t>)</a:t>
            </a:r>
            <a:r>
              <a:rPr kumimoji="1" lang="ja-JP" altLang="en-US" sz="1400" dirty="0"/>
              <a:t>　</a:t>
            </a:r>
            <a:r>
              <a:rPr kumimoji="1" lang="en-US" altLang="ja-JP" sz="1400" dirty="0"/>
              <a:t>https://www8.cao.go.jp/youth/kenkyu/ishiki/h30/pdf-index.html</a:t>
            </a:r>
            <a:endParaRPr kumimoji="1" lang="ja-JP" altLang="en-US" sz="1400" dirty="0"/>
          </a:p>
        </p:txBody>
      </p:sp>
    </p:spTree>
    <p:extLst>
      <p:ext uri="{BB962C8B-B14F-4D97-AF65-F5344CB8AC3E}">
        <p14:creationId xmlns:p14="http://schemas.microsoft.com/office/powerpoint/2010/main" val="2348659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F9C065-20F8-174B-A855-382B9EBB4656}"/>
              </a:ext>
            </a:extLst>
          </p:cNvPr>
          <p:cNvSpPr>
            <a:spLocks noGrp="1"/>
          </p:cNvSpPr>
          <p:nvPr>
            <p:ph type="title"/>
          </p:nvPr>
        </p:nvSpPr>
        <p:spPr>
          <a:xfrm>
            <a:off x="838200" y="365126"/>
            <a:ext cx="10515600" cy="978766"/>
          </a:xfrm>
        </p:spPr>
        <p:txBody>
          <a:bodyPr>
            <a:normAutofit/>
          </a:bodyPr>
          <a:lstStyle/>
          <a:p>
            <a:r>
              <a:rPr kumimoji="1" lang="ja-JP" altLang="en-US" sz="4400" dirty="0"/>
              <a:t>発表の流れ</a:t>
            </a:r>
          </a:p>
        </p:txBody>
      </p:sp>
      <p:sp>
        <p:nvSpPr>
          <p:cNvPr id="3" name="コンテンツ プレースホルダー 2">
            <a:extLst>
              <a:ext uri="{FF2B5EF4-FFF2-40B4-BE49-F238E27FC236}">
                <a16:creationId xmlns:a16="http://schemas.microsoft.com/office/drawing/2014/main" id="{599363C4-97A9-C544-A578-5D10E2397CB8}"/>
              </a:ext>
            </a:extLst>
          </p:cNvPr>
          <p:cNvSpPr>
            <a:spLocks noGrp="1"/>
          </p:cNvSpPr>
          <p:nvPr>
            <p:ph idx="1"/>
          </p:nvPr>
        </p:nvSpPr>
        <p:spPr>
          <a:xfrm>
            <a:off x="838200" y="1437048"/>
            <a:ext cx="10515600" cy="4833071"/>
          </a:xfrm>
        </p:spPr>
        <p:txBody>
          <a:bodyPr>
            <a:normAutofit/>
          </a:bodyPr>
          <a:lstStyle/>
          <a:p>
            <a:r>
              <a:rPr lang="ja-JP" altLang="en-US" sz="2800" dirty="0"/>
              <a:t>アプリ紹介</a:t>
            </a:r>
            <a:endParaRPr lang="en-US" altLang="ja-JP" sz="2800" dirty="0"/>
          </a:p>
          <a:p>
            <a:pPr marL="0" indent="0">
              <a:buNone/>
            </a:pPr>
            <a:r>
              <a:rPr lang="ja-JP" altLang="en-US" sz="2800" dirty="0"/>
              <a:t>　　想定利用者像・想定利用状況</a:t>
            </a:r>
            <a:endParaRPr lang="en-US" altLang="ja-JP" sz="2800" dirty="0"/>
          </a:p>
          <a:p>
            <a:pPr marL="0" indent="0">
              <a:buNone/>
            </a:pPr>
            <a:r>
              <a:rPr lang="ja-JP" altLang="en-US" sz="2800" dirty="0"/>
              <a:t>　　アプリの説明</a:t>
            </a:r>
          </a:p>
          <a:p>
            <a:r>
              <a:rPr lang="ja-JP" altLang="en-US" sz="2800" dirty="0"/>
              <a:t>開発のための工夫</a:t>
            </a:r>
            <a:endParaRPr lang="en-US" altLang="ja-JP" sz="2800" dirty="0"/>
          </a:p>
          <a:p>
            <a:r>
              <a:rPr lang="ja-JP" altLang="en-US" sz="2800" dirty="0"/>
              <a:t>リリースの概略</a:t>
            </a:r>
            <a:endParaRPr lang="en-US" altLang="ja-JP" sz="2800" dirty="0"/>
          </a:p>
          <a:p>
            <a:r>
              <a:rPr lang="ja-JP" altLang="en-US" sz="2800" dirty="0"/>
              <a:t>開発中に実感したこと</a:t>
            </a:r>
            <a:endParaRPr lang="en-US" altLang="ja-JP" sz="2800" dirty="0"/>
          </a:p>
        </p:txBody>
      </p:sp>
      <p:sp>
        <p:nvSpPr>
          <p:cNvPr id="4" name="スライド番号プレースホルダー 3">
            <a:extLst>
              <a:ext uri="{FF2B5EF4-FFF2-40B4-BE49-F238E27FC236}">
                <a16:creationId xmlns:a16="http://schemas.microsoft.com/office/drawing/2014/main" id="{8CAD7E7D-83A3-DB49-BF63-AD6A810501BB}"/>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2</a:t>
            </a:fld>
            <a:endParaRPr kumimoji="1" lang="ja-JP" altLang="en-US"/>
          </a:p>
        </p:txBody>
      </p:sp>
    </p:spTree>
    <p:extLst>
      <p:ext uri="{BB962C8B-B14F-4D97-AF65-F5344CB8AC3E}">
        <p14:creationId xmlns:p14="http://schemas.microsoft.com/office/powerpoint/2010/main" val="201725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C52C7A-604B-A545-A460-76F7FE23165D}"/>
              </a:ext>
            </a:extLst>
          </p:cNvPr>
          <p:cNvSpPr>
            <a:spLocks noGrp="1"/>
          </p:cNvSpPr>
          <p:nvPr>
            <p:ph type="title"/>
          </p:nvPr>
        </p:nvSpPr>
        <p:spPr>
          <a:xfrm>
            <a:off x="914941" y="360360"/>
            <a:ext cx="10364451" cy="873399"/>
          </a:xfrm>
        </p:spPr>
        <p:txBody>
          <a:bodyPr>
            <a:normAutofit/>
          </a:bodyPr>
          <a:lstStyle/>
          <a:p>
            <a:r>
              <a:rPr kumimoji="1" lang="ja-JP" altLang="en-US" sz="4400" dirty="0"/>
              <a:t>私たちのアプローチ</a:t>
            </a:r>
          </a:p>
        </p:txBody>
      </p:sp>
      <p:sp>
        <p:nvSpPr>
          <p:cNvPr id="4" name="スクロール: 横 3">
            <a:extLst>
              <a:ext uri="{FF2B5EF4-FFF2-40B4-BE49-F238E27FC236}">
                <a16:creationId xmlns:a16="http://schemas.microsoft.com/office/drawing/2014/main" id="{858C63EA-2F2B-4650-BCBC-D94C42463495}"/>
              </a:ext>
            </a:extLst>
          </p:cNvPr>
          <p:cNvSpPr/>
          <p:nvPr/>
        </p:nvSpPr>
        <p:spPr>
          <a:xfrm>
            <a:off x="2490537" y="4307305"/>
            <a:ext cx="7399421" cy="196114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t>セルフコンパッション</a:t>
            </a:r>
          </a:p>
        </p:txBody>
      </p:sp>
      <p:sp>
        <p:nvSpPr>
          <p:cNvPr id="5" name="四角形: 角を丸くする 4">
            <a:extLst>
              <a:ext uri="{FF2B5EF4-FFF2-40B4-BE49-F238E27FC236}">
                <a16:creationId xmlns:a16="http://schemas.microsoft.com/office/drawing/2014/main" id="{BC1276C0-A65D-4F4F-B367-3D51AC6601F3}"/>
              </a:ext>
            </a:extLst>
          </p:cNvPr>
          <p:cNvSpPr/>
          <p:nvPr/>
        </p:nvSpPr>
        <p:spPr>
          <a:xfrm>
            <a:off x="1973180" y="4235115"/>
            <a:ext cx="1648326" cy="794085"/>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キーワード</a:t>
            </a:r>
          </a:p>
        </p:txBody>
      </p:sp>
      <p:sp>
        <p:nvSpPr>
          <p:cNvPr id="10" name="四角形: 角を丸くする 9">
            <a:extLst>
              <a:ext uri="{FF2B5EF4-FFF2-40B4-BE49-F238E27FC236}">
                <a16:creationId xmlns:a16="http://schemas.microsoft.com/office/drawing/2014/main" id="{8A6EBFA4-89B7-4FC2-B22B-5F7C35EB1D79}"/>
              </a:ext>
            </a:extLst>
          </p:cNvPr>
          <p:cNvSpPr/>
          <p:nvPr/>
        </p:nvSpPr>
        <p:spPr>
          <a:xfrm>
            <a:off x="618565" y="1532966"/>
            <a:ext cx="2951353" cy="1877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自分のことを</a:t>
            </a:r>
            <a:br>
              <a:rPr kumimoji="1" lang="en-US" altLang="ja-JP" sz="2800" dirty="0"/>
            </a:br>
            <a:r>
              <a:rPr kumimoji="1" lang="ja-JP" altLang="en-US" sz="2800" dirty="0"/>
              <a:t>肯定する機会を</a:t>
            </a:r>
            <a:br>
              <a:rPr kumimoji="1" lang="en-US" altLang="ja-JP" sz="2800" dirty="0"/>
            </a:br>
            <a:r>
              <a:rPr kumimoji="1" lang="ja-JP" altLang="en-US" sz="2800" dirty="0"/>
              <a:t>増やす！</a:t>
            </a:r>
          </a:p>
        </p:txBody>
      </p:sp>
      <p:sp>
        <p:nvSpPr>
          <p:cNvPr id="11" name="四角形: 角を丸くする 10">
            <a:extLst>
              <a:ext uri="{FF2B5EF4-FFF2-40B4-BE49-F238E27FC236}">
                <a16:creationId xmlns:a16="http://schemas.microsoft.com/office/drawing/2014/main" id="{88399F52-D520-4C7B-8452-222A0E85D08D}"/>
              </a:ext>
            </a:extLst>
          </p:cNvPr>
          <p:cNvSpPr/>
          <p:nvPr/>
        </p:nvSpPr>
        <p:spPr>
          <a:xfrm>
            <a:off x="4425433" y="1532965"/>
            <a:ext cx="2951353" cy="1877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自信がつく！</a:t>
            </a:r>
          </a:p>
        </p:txBody>
      </p:sp>
      <p:sp>
        <p:nvSpPr>
          <p:cNvPr id="12" name="四角形: 角を丸くする 11">
            <a:extLst>
              <a:ext uri="{FF2B5EF4-FFF2-40B4-BE49-F238E27FC236}">
                <a16:creationId xmlns:a16="http://schemas.microsoft.com/office/drawing/2014/main" id="{F8F85550-739D-4025-9173-C72DA0B76BC7}"/>
              </a:ext>
            </a:extLst>
          </p:cNvPr>
          <p:cNvSpPr/>
          <p:nvPr/>
        </p:nvSpPr>
        <p:spPr>
          <a:xfrm>
            <a:off x="8232302" y="1491219"/>
            <a:ext cx="2951354" cy="19611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自己肯定感</a:t>
            </a:r>
            <a:br>
              <a:rPr kumimoji="1" lang="en-US" altLang="ja-JP" sz="2800" dirty="0"/>
            </a:br>
            <a:r>
              <a:rPr kumimoji="1" lang="ja-JP" altLang="en-US" sz="2800" dirty="0"/>
              <a:t>が上がる！</a:t>
            </a:r>
          </a:p>
        </p:txBody>
      </p:sp>
      <p:sp>
        <p:nvSpPr>
          <p:cNvPr id="14" name="フローチャート: 抜出し 13">
            <a:extLst>
              <a:ext uri="{FF2B5EF4-FFF2-40B4-BE49-F238E27FC236}">
                <a16:creationId xmlns:a16="http://schemas.microsoft.com/office/drawing/2014/main" id="{80BDE9C6-E818-4A39-9B2D-322A0E533050}"/>
              </a:ext>
            </a:extLst>
          </p:cNvPr>
          <p:cNvSpPr/>
          <p:nvPr/>
        </p:nvSpPr>
        <p:spPr>
          <a:xfrm rot="5400000">
            <a:off x="3862258" y="2528606"/>
            <a:ext cx="436928" cy="22546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抜出し 14">
            <a:extLst>
              <a:ext uri="{FF2B5EF4-FFF2-40B4-BE49-F238E27FC236}">
                <a16:creationId xmlns:a16="http://schemas.microsoft.com/office/drawing/2014/main" id="{61AF2A71-ECCB-41B6-B472-670148F77DBB}"/>
              </a:ext>
            </a:extLst>
          </p:cNvPr>
          <p:cNvSpPr/>
          <p:nvPr/>
        </p:nvSpPr>
        <p:spPr>
          <a:xfrm rot="5400000">
            <a:off x="7668236" y="2528606"/>
            <a:ext cx="436928" cy="22546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77352AB0-528C-4E4C-93CE-20969907317A}"/>
              </a:ext>
            </a:extLst>
          </p:cNvPr>
          <p:cNvSpPr>
            <a:spLocks noGrp="1"/>
          </p:cNvSpPr>
          <p:nvPr>
            <p:ph type="sldNum" sz="quarter" idx="12"/>
          </p:nvPr>
        </p:nvSpPr>
        <p:spPr/>
        <p:txBody>
          <a:bodyPr/>
          <a:lstStyle/>
          <a:p>
            <a:fld id="{E7524E71-B4FC-BD4E-8703-2FB8710136BE}" type="slidenum">
              <a:rPr kumimoji="1" lang="ja-JP" altLang="en-US" smtClean="0"/>
              <a:pPr/>
              <a:t>20</a:t>
            </a:fld>
            <a:endParaRPr kumimoji="1" lang="ja-JP" altLang="en-US"/>
          </a:p>
        </p:txBody>
      </p:sp>
    </p:spTree>
    <p:extLst>
      <p:ext uri="{BB962C8B-B14F-4D97-AF65-F5344CB8AC3E}">
        <p14:creationId xmlns:p14="http://schemas.microsoft.com/office/powerpoint/2010/main" val="338914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EBB33F-1778-4951-924B-A3794B8D909F}"/>
              </a:ext>
            </a:extLst>
          </p:cNvPr>
          <p:cNvSpPr>
            <a:spLocks noGrp="1"/>
          </p:cNvSpPr>
          <p:nvPr>
            <p:ph type="title"/>
          </p:nvPr>
        </p:nvSpPr>
        <p:spPr>
          <a:xfrm>
            <a:off x="913774" y="2630911"/>
            <a:ext cx="10364451" cy="1596177"/>
          </a:xfrm>
        </p:spPr>
        <p:txBody>
          <a:bodyPr>
            <a:normAutofit/>
          </a:bodyPr>
          <a:lstStyle/>
          <a:p>
            <a:r>
              <a:rPr kumimoji="1" lang="ja-JP" altLang="en-US" sz="4400" dirty="0"/>
              <a:t>セルフコンパッションとは？</a:t>
            </a:r>
            <a:br>
              <a:rPr kumimoji="1" lang="en-US" altLang="ja-JP" sz="4400" dirty="0"/>
            </a:br>
            <a:r>
              <a:rPr kumimoji="1" lang="ja-JP" altLang="en-US" sz="4400" dirty="0"/>
              <a:t>（</a:t>
            </a:r>
            <a:r>
              <a:rPr lang="en-US" altLang="ja-JP" sz="4400" dirty="0"/>
              <a:t>self-compassion</a:t>
            </a:r>
            <a:r>
              <a:rPr kumimoji="1" lang="ja-JP" altLang="en-US" sz="4400" dirty="0"/>
              <a:t>）</a:t>
            </a:r>
          </a:p>
        </p:txBody>
      </p:sp>
      <p:sp>
        <p:nvSpPr>
          <p:cNvPr id="3" name="スライド番号プレースホルダー 2">
            <a:extLst>
              <a:ext uri="{FF2B5EF4-FFF2-40B4-BE49-F238E27FC236}">
                <a16:creationId xmlns:a16="http://schemas.microsoft.com/office/drawing/2014/main" id="{88C11D9A-1E7B-44A6-99F5-AFA2B7B14BED}"/>
              </a:ext>
            </a:extLst>
          </p:cNvPr>
          <p:cNvSpPr>
            <a:spLocks noGrp="1"/>
          </p:cNvSpPr>
          <p:nvPr>
            <p:ph type="sldNum" sz="quarter" idx="12"/>
          </p:nvPr>
        </p:nvSpPr>
        <p:spPr/>
        <p:txBody>
          <a:bodyPr/>
          <a:lstStyle/>
          <a:p>
            <a:fld id="{E7524E71-B4FC-BD4E-8703-2FB8710136BE}" type="slidenum">
              <a:rPr kumimoji="1" lang="ja-JP" altLang="en-US" smtClean="0"/>
              <a:pPr/>
              <a:t>21</a:t>
            </a:fld>
            <a:endParaRPr kumimoji="1" lang="ja-JP" altLang="en-US"/>
          </a:p>
        </p:txBody>
      </p:sp>
    </p:spTree>
    <p:extLst>
      <p:ext uri="{BB962C8B-B14F-4D97-AF65-F5344CB8AC3E}">
        <p14:creationId xmlns:p14="http://schemas.microsoft.com/office/powerpoint/2010/main" val="793270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1F8269-6D7F-4437-83AB-849242E82BEA}"/>
              </a:ext>
            </a:extLst>
          </p:cNvPr>
          <p:cNvSpPr>
            <a:spLocks noGrp="1"/>
          </p:cNvSpPr>
          <p:nvPr>
            <p:ph type="title"/>
          </p:nvPr>
        </p:nvSpPr>
        <p:spPr>
          <a:xfrm>
            <a:off x="913775" y="2630911"/>
            <a:ext cx="10364451" cy="1596177"/>
          </a:xfrm>
        </p:spPr>
        <p:txBody>
          <a:bodyPr>
            <a:normAutofit/>
          </a:bodyPr>
          <a:lstStyle/>
          <a:p>
            <a:r>
              <a:rPr lang="ja-JP" altLang="en-US" sz="4400" dirty="0"/>
              <a:t>自分の愛する人を思いやるように、</a:t>
            </a:r>
            <a:br>
              <a:rPr lang="en-US" altLang="ja-JP" sz="4400" dirty="0"/>
            </a:br>
            <a:r>
              <a:rPr lang="ja-JP" altLang="en-US" sz="4400" dirty="0"/>
              <a:t>自分自身を思いやること</a:t>
            </a:r>
            <a:r>
              <a:rPr lang="en-US" altLang="ja-JP" sz="4400" baseline="30000" dirty="0"/>
              <a:t>※</a:t>
            </a:r>
            <a:endParaRPr kumimoji="1" lang="ja-JP" altLang="en-US" sz="4400" baseline="30000" dirty="0"/>
          </a:p>
        </p:txBody>
      </p:sp>
      <p:sp>
        <p:nvSpPr>
          <p:cNvPr id="3" name="スライド番号プレースホルダー 2">
            <a:extLst>
              <a:ext uri="{FF2B5EF4-FFF2-40B4-BE49-F238E27FC236}">
                <a16:creationId xmlns:a16="http://schemas.microsoft.com/office/drawing/2014/main" id="{C75D3D81-5574-40CC-A6CC-7A6C47D744B0}"/>
              </a:ext>
            </a:extLst>
          </p:cNvPr>
          <p:cNvSpPr>
            <a:spLocks noGrp="1"/>
          </p:cNvSpPr>
          <p:nvPr>
            <p:ph type="sldNum" sz="quarter" idx="12"/>
          </p:nvPr>
        </p:nvSpPr>
        <p:spPr/>
        <p:txBody>
          <a:bodyPr/>
          <a:lstStyle/>
          <a:p>
            <a:fld id="{E7524E71-B4FC-BD4E-8703-2FB8710136BE}" type="slidenum">
              <a:rPr kumimoji="1" lang="ja-JP" altLang="en-US" smtClean="0"/>
              <a:pPr/>
              <a:t>22</a:t>
            </a:fld>
            <a:endParaRPr kumimoji="1" lang="ja-JP" altLang="en-US"/>
          </a:p>
        </p:txBody>
      </p:sp>
      <p:sp>
        <p:nvSpPr>
          <p:cNvPr id="4" name="フッター プレースホルダー 3">
            <a:extLst>
              <a:ext uri="{FF2B5EF4-FFF2-40B4-BE49-F238E27FC236}">
                <a16:creationId xmlns:a16="http://schemas.microsoft.com/office/drawing/2014/main" id="{82C934C5-B909-4762-A134-0300A730EB09}"/>
              </a:ext>
            </a:extLst>
          </p:cNvPr>
          <p:cNvSpPr>
            <a:spLocks noGrp="1"/>
          </p:cNvSpPr>
          <p:nvPr>
            <p:ph type="ftr" sz="quarter" idx="11"/>
          </p:nvPr>
        </p:nvSpPr>
        <p:spPr>
          <a:xfrm>
            <a:off x="1577829" y="5438023"/>
            <a:ext cx="9036342" cy="722062"/>
          </a:xfrm>
        </p:spPr>
        <p:txBody>
          <a:bodyPr/>
          <a:lstStyle/>
          <a:p>
            <a:r>
              <a:rPr kumimoji="1" lang="en-US" altLang="ja-JP" sz="1600" dirty="0"/>
              <a:t>※</a:t>
            </a:r>
            <a:r>
              <a:rPr kumimoji="1" lang="ja-JP" altLang="en-US" sz="1600" dirty="0"/>
              <a:t>テキサス大学教育心理学部クリスティン・ネフ准教授の「セルフコンパッション」についてのサイト</a:t>
            </a:r>
            <a:endParaRPr kumimoji="1" lang="en-US" altLang="ja-JP" sz="1600" dirty="0"/>
          </a:p>
          <a:p>
            <a:r>
              <a:rPr kumimoji="1" lang="ja-JP" altLang="en-US" sz="1600" dirty="0"/>
              <a:t>　</a:t>
            </a:r>
            <a:r>
              <a:rPr kumimoji="1" lang="en-US" altLang="ja-JP" sz="1600" dirty="0"/>
              <a:t>https://self-compassion.org/</a:t>
            </a:r>
          </a:p>
        </p:txBody>
      </p:sp>
    </p:spTree>
    <p:extLst>
      <p:ext uri="{BB962C8B-B14F-4D97-AF65-F5344CB8AC3E}">
        <p14:creationId xmlns:p14="http://schemas.microsoft.com/office/powerpoint/2010/main" val="209432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8C2298A1-252B-4203-B2DC-F488AE92AA81}"/>
              </a:ext>
            </a:extLst>
          </p:cNvPr>
          <p:cNvSpPr>
            <a:spLocks noGrp="1"/>
          </p:cNvSpPr>
          <p:nvPr>
            <p:ph type="title"/>
          </p:nvPr>
        </p:nvSpPr>
        <p:spPr>
          <a:xfrm>
            <a:off x="838200" y="150014"/>
            <a:ext cx="10515600" cy="913259"/>
          </a:xfrm>
        </p:spPr>
        <p:txBody>
          <a:bodyPr/>
          <a:lstStyle/>
          <a:p>
            <a:r>
              <a:rPr lang="ja-JP" altLang="en-US" dirty="0"/>
              <a:t>「ほめにっき」との関連</a:t>
            </a:r>
            <a:endParaRPr kumimoji="1" lang="ja-JP" altLang="en-US" dirty="0"/>
          </a:p>
        </p:txBody>
      </p:sp>
      <p:sp>
        <p:nvSpPr>
          <p:cNvPr id="5" name="テキスト ボックス 4">
            <a:extLst>
              <a:ext uri="{FF2B5EF4-FFF2-40B4-BE49-F238E27FC236}">
                <a16:creationId xmlns:a16="http://schemas.microsoft.com/office/drawing/2014/main" id="{83BC0248-EF80-4805-81C0-5EF94C0A4CFE}"/>
              </a:ext>
            </a:extLst>
          </p:cNvPr>
          <p:cNvSpPr txBox="1"/>
          <p:nvPr/>
        </p:nvSpPr>
        <p:spPr>
          <a:xfrm>
            <a:off x="1810681" y="1660317"/>
            <a:ext cx="6833937" cy="1365756"/>
          </a:xfrm>
          <a:prstGeom prst="rect">
            <a:avLst/>
          </a:prstGeom>
          <a:noFill/>
        </p:spPr>
        <p:txBody>
          <a:bodyPr wrap="square" rtlCol="0">
            <a:noAutofit/>
          </a:bodyPr>
          <a:lstStyle/>
          <a:p>
            <a:pPr marL="457200" indent="-457200">
              <a:lnSpc>
                <a:spcPct val="150000"/>
              </a:lnSpc>
              <a:buFont typeface="Wingdings" panose="05000000000000000000" pitchFamily="2" charset="2"/>
              <a:buChar char="u"/>
            </a:pPr>
            <a:r>
              <a:rPr kumimoji="1" lang="ja-JP" altLang="en-US" sz="2800" dirty="0"/>
              <a:t>肯定的に物事をとらえられるようになる</a:t>
            </a:r>
            <a:endParaRPr kumimoji="1" lang="en-US" altLang="ja-JP" sz="2800" dirty="0"/>
          </a:p>
          <a:p>
            <a:pPr marL="457200" indent="-457200">
              <a:lnSpc>
                <a:spcPct val="150000"/>
              </a:lnSpc>
              <a:buFont typeface="Wingdings" panose="05000000000000000000" pitchFamily="2" charset="2"/>
              <a:buChar char="u"/>
            </a:pPr>
            <a:r>
              <a:rPr kumimoji="1" lang="ja-JP" altLang="en-US" sz="2800" dirty="0"/>
              <a:t>悲観的な感情が少なくなる</a:t>
            </a:r>
          </a:p>
        </p:txBody>
      </p:sp>
      <p:sp>
        <p:nvSpPr>
          <p:cNvPr id="6" name="テキスト ボックス 5">
            <a:extLst>
              <a:ext uri="{FF2B5EF4-FFF2-40B4-BE49-F238E27FC236}">
                <a16:creationId xmlns:a16="http://schemas.microsoft.com/office/drawing/2014/main" id="{3364282E-5FB0-4BD3-9A75-E62281BC310D}"/>
              </a:ext>
            </a:extLst>
          </p:cNvPr>
          <p:cNvSpPr txBox="1"/>
          <p:nvPr/>
        </p:nvSpPr>
        <p:spPr>
          <a:xfrm>
            <a:off x="1025242" y="1298498"/>
            <a:ext cx="6038987" cy="461665"/>
          </a:xfrm>
          <a:prstGeom prst="rect">
            <a:avLst/>
          </a:prstGeom>
          <a:noFill/>
        </p:spPr>
        <p:txBody>
          <a:bodyPr wrap="square" rtlCol="0">
            <a:spAutoFit/>
          </a:bodyPr>
          <a:lstStyle/>
          <a:p>
            <a:r>
              <a:rPr kumimoji="1" lang="ja-JP" altLang="en-US" sz="2400" dirty="0"/>
              <a:t>セルフコンパッションを取り入れると</a:t>
            </a:r>
            <a:r>
              <a:rPr kumimoji="1" lang="en-US" altLang="ja-JP" sz="2400" dirty="0"/>
              <a:t>…</a:t>
            </a:r>
            <a:endParaRPr kumimoji="1" lang="ja-JP" altLang="en-US" sz="2400" dirty="0"/>
          </a:p>
        </p:txBody>
      </p:sp>
      <p:sp>
        <p:nvSpPr>
          <p:cNvPr id="9" name="テキスト ボックス 8">
            <a:extLst>
              <a:ext uri="{FF2B5EF4-FFF2-40B4-BE49-F238E27FC236}">
                <a16:creationId xmlns:a16="http://schemas.microsoft.com/office/drawing/2014/main" id="{2D4FC9D3-FACB-4DA5-9C90-E907486702BC}"/>
              </a:ext>
            </a:extLst>
          </p:cNvPr>
          <p:cNvSpPr txBox="1"/>
          <p:nvPr/>
        </p:nvSpPr>
        <p:spPr>
          <a:xfrm>
            <a:off x="1025242" y="3192775"/>
            <a:ext cx="6038987" cy="461665"/>
          </a:xfrm>
          <a:prstGeom prst="rect">
            <a:avLst/>
          </a:prstGeom>
          <a:noFill/>
        </p:spPr>
        <p:txBody>
          <a:bodyPr wrap="square" rtlCol="0">
            <a:spAutoFit/>
          </a:bodyPr>
          <a:lstStyle/>
          <a:p>
            <a:r>
              <a:rPr kumimoji="1" lang="ja-JP" altLang="en-US" sz="2400" dirty="0"/>
              <a:t>その結果</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2694C1B4-A510-4ABF-9929-A4946B4995E3}"/>
              </a:ext>
            </a:extLst>
          </p:cNvPr>
          <p:cNvSpPr txBox="1"/>
          <p:nvPr/>
        </p:nvSpPr>
        <p:spPr>
          <a:xfrm>
            <a:off x="1810681" y="3533494"/>
            <a:ext cx="9293688" cy="1309269"/>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kumimoji="1" lang="ja-JP" altLang="en-US" sz="2800" dirty="0"/>
              <a:t>自己肯定感が高まる</a:t>
            </a:r>
            <a:endParaRPr kumimoji="1" lang="en-US" altLang="ja-JP" sz="2800" dirty="0"/>
          </a:p>
          <a:p>
            <a:pPr marL="457200" indent="-457200">
              <a:lnSpc>
                <a:spcPct val="150000"/>
              </a:lnSpc>
              <a:buFont typeface="Wingdings" panose="05000000000000000000" pitchFamily="2" charset="2"/>
              <a:buChar char="u"/>
            </a:pPr>
            <a:r>
              <a:rPr kumimoji="1" lang="ja-JP" altLang="en-US" sz="2800" dirty="0"/>
              <a:t>ストレスや失敗などでも前向きな思考を保つことができる</a:t>
            </a:r>
            <a:endParaRPr kumimoji="1" lang="en-US" altLang="ja-JP" sz="2800" dirty="0"/>
          </a:p>
        </p:txBody>
      </p:sp>
      <p:sp>
        <p:nvSpPr>
          <p:cNvPr id="12" name="正方形/長方形 11">
            <a:extLst>
              <a:ext uri="{FF2B5EF4-FFF2-40B4-BE49-F238E27FC236}">
                <a16:creationId xmlns:a16="http://schemas.microsoft.com/office/drawing/2014/main" id="{7AD15631-C3C3-47EC-A94E-5835950B855D}"/>
              </a:ext>
            </a:extLst>
          </p:cNvPr>
          <p:cNvSpPr/>
          <p:nvPr/>
        </p:nvSpPr>
        <p:spPr>
          <a:xfrm>
            <a:off x="2653603" y="5041393"/>
            <a:ext cx="6884794" cy="90566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800" dirty="0">
                <a:solidFill>
                  <a:schemeClr val="tx1"/>
                </a:solidFill>
              </a:rPr>
              <a:t>これらを支援するものが</a:t>
            </a:r>
            <a:r>
              <a:rPr kumimoji="1" lang="ja-JP" altLang="en-US" sz="4400" dirty="0">
                <a:solidFill>
                  <a:schemeClr val="tx1"/>
                </a:solidFill>
              </a:rPr>
              <a:t>「</a:t>
            </a:r>
            <a:r>
              <a:rPr kumimoji="1" lang="ja-JP" altLang="en-US" sz="4400" dirty="0">
                <a:solidFill>
                  <a:srgbClr val="FF0000"/>
                </a:solidFill>
              </a:rPr>
              <a:t>ほめにっき</a:t>
            </a:r>
            <a:r>
              <a:rPr kumimoji="1" lang="ja-JP" altLang="en-US" sz="4400" dirty="0">
                <a:solidFill>
                  <a:schemeClr val="tx1"/>
                </a:solidFill>
              </a:rPr>
              <a:t>」</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8DCC847A-FEEB-4EAF-A233-BA9C9EA7BB54}"/>
              </a:ext>
            </a:extLst>
          </p:cNvPr>
          <p:cNvSpPr/>
          <p:nvPr/>
        </p:nvSpPr>
        <p:spPr>
          <a:xfrm>
            <a:off x="659212" y="1155059"/>
            <a:ext cx="10873576" cy="377875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2E60D9CF-945F-4372-AAE0-1808CFDBA6D0}"/>
              </a:ext>
            </a:extLst>
          </p:cNvPr>
          <p:cNvSpPr>
            <a:spLocks noGrp="1"/>
          </p:cNvSpPr>
          <p:nvPr>
            <p:ph type="sldNum" sz="quarter" idx="12"/>
          </p:nvPr>
        </p:nvSpPr>
        <p:spPr/>
        <p:txBody>
          <a:bodyPr/>
          <a:lstStyle/>
          <a:p>
            <a:fld id="{E7524E71-B4FC-BD4E-8703-2FB8710136BE}" type="slidenum">
              <a:rPr kumimoji="1" lang="ja-JP" altLang="en-US" smtClean="0"/>
              <a:pPr/>
              <a:t>23</a:t>
            </a:fld>
            <a:endParaRPr kumimoji="1" lang="ja-JP" altLang="en-US"/>
          </a:p>
        </p:txBody>
      </p:sp>
    </p:spTree>
    <p:extLst>
      <p:ext uri="{BB962C8B-B14F-4D97-AF65-F5344CB8AC3E}">
        <p14:creationId xmlns:p14="http://schemas.microsoft.com/office/powerpoint/2010/main" val="663679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37ED87-48CC-CB4D-914C-AA9EB246A565}"/>
              </a:ext>
            </a:extLst>
          </p:cNvPr>
          <p:cNvSpPr>
            <a:spLocks noGrp="1"/>
          </p:cNvSpPr>
          <p:nvPr>
            <p:ph type="title"/>
          </p:nvPr>
        </p:nvSpPr>
        <p:spPr>
          <a:xfrm>
            <a:off x="2926600" y="228805"/>
            <a:ext cx="6338796" cy="886067"/>
          </a:xfrm>
        </p:spPr>
        <p:txBody>
          <a:bodyPr/>
          <a:lstStyle/>
          <a:p>
            <a:r>
              <a:rPr kumimoji="1" lang="ja-JP" altLang="en-US" dirty="0"/>
              <a:t>アプリ使用のストーリーサイクル</a:t>
            </a:r>
          </a:p>
        </p:txBody>
      </p:sp>
      <p:graphicFrame>
        <p:nvGraphicFramePr>
          <p:cNvPr id="4" name="コンテンツ プレースホルダー 3">
            <a:extLst>
              <a:ext uri="{FF2B5EF4-FFF2-40B4-BE49-F238E27FC236}">
                <a16:creationId xmlns:a16="http://schemas.microsoft.com/office/drawing/2014/main" id="{50A3473A-AF1B-FA4D-ADB5-EDCCBD3993A7}"/>
              </a:ext>
            </a:extLst>
          </p:cNvPr>
          <p:cNvGraphicFramePr>
            <a:graphicFrameLocks noGrp="1"/>
          </p:cNvGraphicFramePr>
          <p:nvPr>
            <p:ph idx="1"/>
            <p:extLst>
              <p:ext uri="{D42A27DB-BD31-4B8C-83A1-F6EECF244321}">
                <p14:modId xmlns:p14="http://schemas.microsoft.com/office/powerpoint/2010/main" val="3079621110"/>
              </p:ext>
            </p:extLst>
          </p:nvPr>
        </p:nvGraphicFramePr>
        <p:xfrm>
          <a:off x="257431" y="995082"/>
          <a:ext cx="11677135" cy="5714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テキスト ボックス 7">
            <a:extLst>
              <a:ext uri="{FF2B5EF4-FFF2-40B4-BE49-F238E27FC236}">
                <a16:creationId xmlns:a16="http://schemas.microsoft.com/office/drawing/2014/main" id="{A5BDE142-DBA9-B840-B8D5-70FD0D0988A2}"/>
              </a:ext>
            </a:extLst>
          </p:cNvPr>
          <p:cNvSpPr txBox="1"/>
          <p:nvPr/>
        </p:nvSpPr>
        <p:spPr>
          <a:xfrm>
            <a:off x="2705878" y="5875933"/>
            <a:ext cx="2013036" cy="338554"/>
          </a:xfrm>
          <a:prstGeom prst="rect">
            <a:avLst/>
          </a:prstGeom>
          <a:noFill/>
        </p:spPr>
        <p:txBody>
          <a:bodyPr wrap="square" rtlCol="0">
            <a:spAutoFit/>
          </a:bodyPr>
          <a:lstStyle/>
          <a:p>
            <a:r>
              <a:rPr kumimoji="1" lang="ja-JP" altLang="en-US" sz="1600" dirty="0"/>
              <a:t>落ち込んだ日には</a:t>
            </a:r>
            <a:r>
              <a:rPr lang="en-US" altLang="ja-JP" sz="1600" dirty="0"/>
              <a:t>…</a:t>
            </a:r>
            <a:endParaRPr kumimoji="1" lang="ja-JP" altLang="en-US" sz="1600" dirty="0"/>
          </a:p>
        </p:txBody>
      </p:sp>
      <p:sp>
        <p:nvSpPr>
          <p:cNvPr id="12" name="角丸四角形 11">
            <a:extLst>
              <a:ext uri="{FF2B5EF4-FFF2-40B4-BE49-F238E27FC236}">
                <a16:creationId xmlns:a16="http://schemas.microsoft.com/office/drawing/2014/main" id="{D75AB83A-CD97-3040-A713-219CA34908BD}"/>
              </a:ext>
            </a:extLst>
          </p:cNvPr>
          <p:cNvSpPr/>
          <p:nvPr/>
        </p:nvSpPr>
        <p:spPr>
          <a:xfrm>
            <a:off x="36773" y="5798427"/>
            <a:ext cx="2152135" cy="891461"/>
          </a:xfrm>
          <a:prstGeom prst="roundRect">
            <a:avLst/>
          </a:prstGeom>
          <a:solidFill>
            <a:schemeClr val="accent1">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D848F41-1206-8042-A143-A6D7868DA862}"/>
              </a:ext>
            </a:extLst>
          </p:cNvPr>
          <p:cNvSpPr txBox="1"/>
          <p:nvPr/>
        </p:nvSpPr>
        <p:spPr>
          <a:xfrm>
            <a:off x="-6371" y="5988981"/>
            <a:ext cx="2256840" cy="584775"/>
          </a:xfrm>
          <a:prstGeom prst="rect">
            <a:avLst/>
          </a:prstGeom>
          <a:noFill/>
        </p:spPr>
        <p:txBody>
          <a:bodyPr wrap="square" rtlCol="0">
            <a:spAutoFit/>
          </a:bodyPr>
          <a:lstStyle/>
          <a:p>
            <a:pPr algn="ctr"/>
            <a:r>
              <a:rPr kumimoji="1" lang="ja-JP" altLang="en-US" sz="1600" dirty="0"/>
              <a:t>今までの記録を振り返りポジティブになる</a:t>
            </a:r>
          </a:p>
        </p:txBody>
      </p:sp>
      <p:sp>
        <p:nvSpPr>
          <p:cNvPr id="10" name="右矢印 9">
            <a:extLst>
              <a:ext uri="{FF2B5EF4-FFF2-40B4-BE49-F238E27FC236}">
                <a16:creationId xmlns:a16="http://schemas.microsoft.com/office/drawing/2014/main" id="{22A02C47-A396-A240-80B5-5D0578A02302}"/>
              </a:ext>
            </a:extLst>
          </p:cNvPr>
          <p:cNvSpPr/>
          <p:nvPr/>
        </p:nvSpPr>
        <p:spPr>
          <a:xfrm rot="19576645">
            <a:off x="2060594" y="5514136"/>
            <a:ext cx="591355" cy="373509"/>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ln w="0"/>
              <a:solidFill>
                <a:srgbClr val="FFC000"/>
              </a:solidFill>
              <a:effectLst>
                <a:outerShdw blurRad="38100" dist="25400" dir="5400000" algn="ctr" rotWithShape="0">
                  <a:srgbClr val="6E747A">
                    <a:alpha val="43000"/>
                  </a:srgbClr>
                </a:outerShdw>
              </a:effectLst>
            </a:endParaRPr>
          </a:p>
        </p:txBody>
      </p:sp>
      <p:sp>
        <p:nvSpPr>
          <p:cNvPr id="11" name="右矢印 9">
            <a:extLst>
              <a:ext uri="{FF2B5EF4-FFF2-40B4-BE49-F238E27FC236}">
                <a16:creationId xmlns:a16="http://schemas.microsoft.com/office/drawing/2014/main" id="{2F8B0089-73D4-415D-B778-76B752A2EDC4}"/>
              </a:ext>
            </a:extLst>
          </p:cNvPr>
          <p:cNvSpPr/>
          <p:nvPr/>
        </p:nvSpPr>
        <p:spPr>
          <a:xfrm rot="10800000">
            <a:off x="2332146" y="6178289"/>
            <a:ext cx="2421480" cy="40800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ln w="0"/>
              <a:solidFill>
                <a:srgbClr val="FFC000"/>
              </a:solidFill>
              <a:effectLst>
                <a:outerShdw blurRad="38100" dist="25400" dir="5400000" algn="ctr" rotWithShape="0">
                  <a:srgbClr val="6E747A">
                    <a:alpha val="43000"/>
                  </a:srgbClr>
                </a:outerShdw>
              </a:effectLst>
            </a:endParaRPr>
          </a:p>
        </p:txBody>
      </p:sp>
      <p:sp>
        <p:nvSpPr>
          <p:cNvPr id="3" name="スライド番号プレースホルダー 2">
            <a:extLst>
              <a:ext uri="{FF2B5EF4-FFF2-40B4-BE49-F238E27FC236}">
                <a16:creationId xmlns:a16="http://schemas.microsoft.com/office/drawing/2014/main" id="{7690EC2B-CDE9-4B9C-AC4E-1201868D891C}"/>
              </a:ext>
            </a:extLst>
          </p:cNvPr>
          <p:cNvSpPr>
            <a:spLocks noGrp="1"/>
          </p:cNvSpPr>
          <p:nvPr>
            <p:ph type="sldNum" sz="quarter" idx="12"/>
          </p:nvPr>
        </p:nvSpPr>
        <p:spPr/>
        <p:txBody>
          <a:bodyPr/>
          <a:lstStyle/>
          <a:p>
            <a:fld id="{E7524E71-B4FC-BD4E-8703-2FB8710136BE}" type="slidenum">
              <a:rPr kumimoji="1" lang="ja-JP" altLang="en-US" smtClean="0"/>
              <a:pPr/>
              <a:t>24</a:t>
            </a:fld>
            <a:endParaRPr kumimoji="1" lang="ja-JP" altLang="en-US"/>
          </a:p>
        </p:txBody>
      </p:sp>
    </p:spTree>
    <p:extLst>
      <p:ext uri="{BB962C8B-B14F-4D97-AF65-F5344CB8AC3E}">
        <p14:creationId xmlns:p14="http://schemas.microsoft.com/office/powerpoint/2010/main" val="195536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1FAEC0-CEC9-4446-A08F-99C49906C573}"/>
              </a:ext>
            </a:extLst>
          </p:cNvPr>
          <p:cNvSpPr>
            <a:spLocks noGrp="1"/>
          </p:cNvSpPr>
          <p:nvPr>
            <p:ph type="title"/>
          </p:nvPr>
        </p:nvSpPr>
        <p:spPr>
          <a:xfrm>
            <a:off x="913773" y="549712"/>
            <a:ext cx="10364451" cy="741051"/>
          </a:xfrm>
        </p:spPr>
        <p:txBody>
          <a:bodyPr>
            <a:normAutofit/>
          </a:bodyPr>
          <a:lstStyle/>
          <a:p>
            <a:r>
              <a:rPr lang="ja-JP" altLang="en-US" sz="4400" dirty="0"/>
              <a:t>改めて：「ほめにっき」の</a:t>
            </a:r>
            <a:r>
              <a:rPr kumimoji="1" lang="ja-JP" altLang="en-US" sz="4400" dirty="0"/>
              <a:t>概要</a:t>
            </a:r>
          </a:p>
        </p:txBody>
      </p:sp>
      <p:sp>
        <p:nvSpPr>
          <p:cNvPr id="6" name="四角形: 角を丸くする 5">
            <a:extLst>
              <a:ext uri="{FF2B5EF4-FFF2-40B4-BE49-F238E27FC236}">
                <a16:creationId xmlns:a16="http://schemas.microsoft.com/office/drawing/2014/main" id="{A9786E49-2C0B-4DAC-A82F-1DE2A7062079}"/>
              </a:ext>
            </a:extLst>
          </p:cNvPr>
          <p:cNvSpPr/>
          <p:nvPr/>
        </p:nvSpPr>
        <p:spPr>
          <a:xfrm>
            <a:off x="710469" y="2401123"/>
            <a:ext cx="4354912" cy="2052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800" dirty="0"/>
              <a:t>日々の生活に</a:t>
            </a:r>
            <a:endParaRPr kumimoji="1" lang="en-US" altLang="ja-JP" sz="2800" dirty="0"/>
          </a:p>
          <a:p>
            <a:pPr algn="ctr">
              <a:lnSpc>
                <a:spcPct val="150000"/>
              </a:lnSpc>
            </a:pPr>
            <a:r>
              <a:rPr kumimoji="1" lang="ja-JP" altLang="en-US" sz="2800" dirty="0"/>
              <a:t>セルフコンパッションの</a:t>
            </a:r>
            <a:endParaRPr kumimoji="1" lang="en-US" altLang="ja-JP" sz="2800" dirty="0"/>
          </a:p>
          <a:p>
            <a:pPr algn="ctr">
              <a:lnSpc>
                <a:spcPct val="150000"/>
              </a:lnSpc>
            </a:pPr>
            <a:r>
              <a:rPr kumimoji="1" lang="ja-JP" altLang="en-US" sz="2800" dirty="0"/>
              <a:t>考え方を取り入れる</a:t>
            </a:r>
          </a:p>
        </p:txBody>
      </p:sp>
      <p:sp>
        <p:nvSpPr>
          <p:cNvPr id="7" name="二等辺三角形 6">
            <a:extLst>
              <a:ext uri="{FF2B5EF4-FFF2-40B4-BE49-F238E27FC236}">
                <a16:creationId xmlns:a16="http://schemas.microsoft.com/office/drawing/2014/main" id="{6502F6E1-2822-4CD5-925F-2CF475E4FA35}"/>
              </a:ext>
            </a:extLst>
          </p:cNvPr>
          <p:cNvSpPr/>
          <p:nvPr/>
        </p:nvSpPr>
        <p:spPr>
          <a:xfrm rot="5400000">
            <a:off x="5711162" y="3091856"/>
            <a:ext cx="769675" cy="670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C2D91FA2-0D65-48EF-A542-F60185AB9D4C}"/>
              </a:ext>
            </a:extLst>
          </p:cNvPr>
          <p:cNvSpPr/>
          <p:nvPr/>
        </p:nvSpPr>
        <p:spPr>
          <a:xfrm>
            <a:off x="7126618" y="2401123"/>
            <a:ext cx="4354912" cy="2052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自己肯定感を向上させ</a:t>
            </a:r>
            <a:endParaRPr kumimoji="1" lang="en-US" altLang="ja-JP" sz="2800" dirty="0"/>
          </a:p>
          <a:p>
            <a:pPr algn="ctr">
              <a:lnSpc>
                <a:spcPct val="150000"/>
              </a:lnSpc>
            </a:pPr>
            <a:r>
              <a:rPr kumimoji="1" lang="ja-JP" altLang="en-US" sz="2800" dirty="0"/>
              <a:t>新しいことに挑戦したり</a:t>
            </a:r>
            <a:endParaRPr kumimoji="1" lang="en-US" altLang="ja-JP" sz="2800" dirty="0"/>
          </a:p>
          <a:p>
            <a:pPr algn="ctr"/>
            <a:r>
              <a:rPr kumimoji="1" lang="ja-JP" altLang="en-US" sz="2800" dirty="0"/>
              <a:t>より豊かな生活を！</a:t>
            </a:r>
          </a:p>
        </p:txBody>
      </p:sp>
      <p:sp>
        <p:nvSpPr>
          <p:cNvPr id="10" name="テキスト ボックス 9">
            <a:extLst>
              <a:ext uri="{FF2B5EF4-FFF2-40B4-BE49-F238E27FC236}">
                <a16:creationId xmlns:a16="http://schemas.microsoft.com/office/drawing/2014/main" id="{D3754BEC-FBF6-4AF4-A02D-0E5692677DB2}"/>
              </a:ext>
            </a:extLst>
          </p:cNvPr>
          <p:cNvSpPr txBox="1"/>
          <p:nvPr/>
        </p:nvSpPr>
        <p:spPr>
          <a:xfrm>
            <a:off x="6799890" y="1821047"/>
            <a:ext cx="1315684" cy="461665"/>
          </a:xfrm>
          <a:prstGeom prst="rect">
            <a:avLst/>
          </a:prstGeom>
          <a:noFill/>
        </p:spPr>
        <p:txBody>
          <a:bodyPr wrap="square" rtlCol="0">
            <a:spAutoFit/>
          </a:bodyPr>
          <a:lstStyle/>
          <a:p>
            <a:r>
              <a:rPr kumimoji="1" lang="ja-JP" altLang="en-US" sz="2400" dirty="0"/>
              <a:t>そして</a:t>
            </a:r>
            <a:r>
              <a:rPr kumimoji="1" lang="en-US" altLang="ja-JP" sz="2400" dirty="0"/>
              <a:t>…</a:t>
            </a:r>
            <a:endParaRPr kumimoji="1" lang="ja-JP" altLang="en-US" sz="2400" dirty="0"/>
          </a:p>
        </p:txBody>
      </p:sp>
      <p:sp>
        <p:nvSpPr>
          <p:cNvPr id="12" name="テキスト ボックス 11">
            <a:extLst>
              <a:ext uri="{FF2B5EF4-FFF2-40B4-BE49-F238E27FC236}">
                <a16:creationId xmlns:a16="http://schemas.microsoft.com/office/drawing/2014/main" id="{8A513F20-6FDD-4174-B434-3EE3F847B1DF}"/>
              </a:ext>
            </a:extLst>
          </p:cNvPr>
          <p:cNvSpPr txBox="1"/>
          <p:nvPr/>
        </p:nvSpPr>
        <p:spPr>
          <a:xfrm>
            <a:off x="314666" y="1821047"/>
            <a:ext cx="3395561" cy="461665"/>
          </a:xfrm>
          <a:prstGeom prst="rect">
            <a:avLst/>
          </a:prstGeom>
          <a:noFill/>
        </p:spPr>
        <p:txBody>
          <a:bodyPr wrap="square" rtlCol="0">
            <a:spAutoFit/>
          </a:bodyPr>
          <a:lstStyle/>
          <a:p>
            <a:r>
              <a:rPr kumimoji="1" lang="ja-JP" altLang="en-US" sz="2400" dirty="0"/>
              <a:t>「ほめにっき」を使って</a:t>
            </a:r>
            <a:r>
              <a:rPr kumimoji="1" lang="en-US" altLang="ja-JP" sz="2400" dirty="0"/>
              <a:t>…</a:t>
            </a:r>
            <a:endParaRPr kumimoji="1" lang="ja-JP" altLang="en-US" sz="2400" dirty="0"/>
          </a:p>
        </p:txBody>
      </p:sp>
      <p:sp>
        <p:nvSpPr>
          <p:cNvPr id="3" name="スライド番号プレースホルダー 2">
            <a:extLst>
              <a:ext uri="{FF2B5EF4-FFF2-40B4-BE49-F238E27FC236}">
                <a16:creationId xmlns:a16="http://schemas.microsoft.com/office/drawing/2014/main" id="{AA5D787B-4CDF-49E7-89CA-C5594C24BA89}"/>
              </a:ext>
            </a:extLst>
          </p:cNvPr>
          <p:cNvSpPr>
            <a:spLocks noGrp="1"/>
          </p:cNvSpPr>
          <p:nvPr>
            <p:ph type="sldNum" sz="quarter" idx="12"/>
          </p:nvPr>
        </p:nvSpPr>
        <p:spPr>
          <a:xfrm>
            <a:off x="11278224" y="6403228"/>
            <a:ext cx="764215" cy="365125"/>
          </a:xfrm>
        </p:spPr>
        <p:txBody>
          <a:bodyPr/>
          <a:lstStyle/>
          <a:p>
            <a:fld id="{E7524E71-B4FC-BD4E-8703-2FB8710136BE}" type="slidenum">
              <a:rPr kumimoji="1" lang="ja-JP" altLang="en-US" smtClean="0"/>
              <a:pPr/>
              <a:t>25</a:t>
            </a:fld>
            <a:endParaRPr kumimoji="1" lang="ja-JP" altLang="en-US" dirty="0"/>
          </a:p>
        </p:txBody>
      </p:sp>
      <p:sp>
        <p:nvSpPr>
          <p:cNvPr id="11" name="テキスト ボックス 10">
            <a:extLst>
              <a:ext uri="{FF2B5EF4-FFF2-40B4-BE49-F238E27FC236}">
                <a16:creationId xmlns:a16="http://schemas.microsoft.com/office/drawing/2014/main" id="{5362500A-E993-419C-BE5B-C9709705066F}"/>
              </a:ext>
            </a:extLst>
          </p:cNvPr>
          <p:cNvSpPr txBox="1"/>
          <p:nvPr/>
        </p:nvSpPr>
        <p:spPr>
          <a:xfrm>
            <a:off x="1222331" y="5761832"/>
            <a:ext cx="9957281" cy="823958"/>
          </a:xfrm>
          <a:prstGeom prst="rect">
            <a:avLst/>
          </a:prstGeom>
          <a:noFill/>
        </p:spPr>
        <p:txBody>
          <a:bodyPr wrap="square" rtlCol="0">
            <a:noAutofit/>
          </a:bodyPr>
          <a:lstStyle/>
          <a:p>
            <a:r>
              <a:rPr kumimoji="1" lang="ja-JP" altLang="en-US" sz="1600" dirty="0"/>
              <a:t>その他、参考にしたサイト</a:t>
            </a:r>
            <a:endParaRPr kumimoji="1" lang="en-US" altLang="ja-JP" sz="1600" dirty="0"/>
          </a:p>
          <a:p>
            <a:r>
              <a:rPr kumimoji="1" lang="ja-JP" altLang="en-US" sz="1600" dirty="0"/>
              <a:t>カオナビ「</a:t>
            </a:r>
            <a:r>
              <a:rPr lang="ja-JP" altLang="en-US" sz="1600" dirty="0">
                <a:solidFill>
                  <a:srgbClr val="444444"/>
                </a:solidFill>
                <a:latin typeface="+mn-ea"/>
              </a:rPr>
              <a:t>セルフコンパッションとは？ </a:t>
            </a:r>
            <a:r>
              <a:rPr kumimoji="1" lang="ja-JP" altLang="en-US" sz="1600" dirty="0"/>
              <a:t>」</a:t>
            </a:r>
            <a:r>
              <a:rPr kumimoji="1" lang="en-US" altLang="ja-JP" sz="1600" dirty="0">
                <a:hlinkClick r:id="rId2"/>
              </a:rPr>
              <a:t>https://www.kaonavi.jp/dictionary/self_compassion/</a:t>
            </a:r>
            <a:r>
              <a:rPr kumimoji="1" lang="ja-JP" altLang="en-US" sz="1600" dirty="0"/>
              <a:t>　</a:t>
            </a:r>
            <a:br>
              <a:rPr kumimoji="1" lang="en-US" altLang="ja-JP" sz="1600" dirty="0"/>
            </a:br>
            <a:r>
              <a:rPr kumimoji="1" lang="en-US" altLang="ja-JP" sz="1600" dirty="0"/>
              <a:t>KATUIKU ACADEMY</a:t>
            </a:r>
            <a:r>
              <a:rPr kumimoji="1" lang="ja-JP" altLang="en-US" sz="1600" dirty="0"/>
              <a:t>「セルフコンパッションとは」</a:t>
            </a:r>
            <a:r>
              <a:rPr kumimoji="1" lang="en-US" altLang="ja-JP" sz="1600" dirty="0">
                <a:hlinkClick r:id="rId3"/>
              </a:rPr>
              <a:t>https://www.katsuiku-academy.org/media/self-compassion/</a:t>
            </a:r>
            <a:endParaRPr kumimoji="1" lang="en-US" altLang="ja-JP" sz="1600" dirty="0"/>
          </a:p>
          <a:p>
            <a:endParaRPr kumimoji="1" lang="ja-JP" altLang="en-US" sz="2800" dirty="0"/>
          </a:p>
        </p:txBody>
      </p:sp>
    </p:spTree>
    <p:extLst>
      <p:ext uri="{BB962C8B-B14F-4D97-AF65-F5344CB8AC3E}">
        <p14:creationId xmlns:p14="http://schemas.microsoft.com/office/powerpoint/2010/main" val="1932681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8A20B43-EA35-4D51-8E25-05F8B334E9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9" name="Rectangle 18">
            <a:extLst>
              <a:ext uri="{FF2B5EF4-FFF2-40B4-BE49-F238E27FC236}">
                <a16:creationId xmlns:a16="http://schemas.microsoft.com/office/drawing/2014/main" id="{53D1018B-412F-4D92-8F80-6D1E41C8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B59371E8-E3A5-457E-A234-8A4F8B8256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617A4A5-BC4D-4A20-9DD7-33F87C261DDC}"/>
              </a:ext>
            </a:extLst>
          </p:cNvPr>
          <p:cNvSpPr txBox="1"/>
          <p:nvPr/>
        </p:nvSpPr>
        <p:spPr>
          <a:xfrm>
            <a:off x="693576" y="2668555"/>
            <a:ext cx="6456784" cy="107431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kumimoji="1" lang="ja-JP" altLang="en-US" sz="6600" cap="all" dirty="0">
                <a:latin typeface="+mn-ea"/>
                <a:cs typeface="+mj-cs"/>
              </a:rPr>
              <a:t>どんなアプリ？</a:t>
            </a:r>
          </a:p>
        </p:txBody>
      </p:sp>
      <p:pic>
        <p:nvPicPr>
          <p:cNvPr id="23" name="Picture 22">
            <a:extLst>
              <a:ext uri="{FF2B5EF4-FFF2-40B4-BE49-F238E27FC236}">
                <a16:creationId xmlns:a16="http://schemas.microsoft.com/office/drawing/2014/main" id="{4108FAA8-9416-4584-94E0-E60C0EF6F2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コンテンツ プレースホルダー 4" descr="カレンダー&#10;&#10;中程度の精度で自動的に生成された説明">
            <a:extLst>
              <a:ext uri="{FF2B5EF4-FFF2-40B4-BE49-F238E27FC236}">
                <a16:creationId xmlns:a16="http://schemas.microsoft.com/office/drawing/2014/main" id="{007698CA-08E4-4302-883A-0AF7594A30FA}"/>
              </a:ext>
            </a:extLst>
          </p:cNvPr>
          <p:cNvPicPr>
            <a:picLocks noGrp="1" noChangeAspect="1"/>
          </p:cNvPicPr>
          <p:nvPr>
            <p:ph sz="quarter" idx="13"/>
          </p:nvPr>
        </p:nvPicPr>
        <p:blipFill rotWithShape="1">
          <a:blip r:embed="rId5"/>
          <a:srcRect r="-2" b="1500"/>
          <a:stretch/>
        </p:blipFill>
        <p:spPr>
          <a:xfrm>
            <a:off x="7389717" y="1439080"/>
            <a:ext cx="4040526" cy="397984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9" name="テキスト ボックス 8">
            <a:extLst>
              <a:ext uri="{FF2B5EF4-FFF2-40B4-BE49-F238E27FC236}">
                <a16:creationId xmlns:a16="http://schemas.microsoft.com/office/drawing/2014/main" id="{F5DD45F6-CE26-4126-8B67-126629076D94}"/>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3" name="スライド番号プレースホルダー 2">
            <a:extLst>
              <a:ext uri="{FF2B5EF4-FFF2-40B4-BE49-F238E27FC236}">
                <a16:creationId xmlns:a16="http://schemas.microsoft.com/office/drawing/2014/main" id="{20BAA6DB-3B56-478A-94CA-A53A7532F546}"/>
              </a:ext>
            </a:extLst>
          </p:cNvPr>
          <p:cNvSpPr>
            <a:spLocks noGrp="1"/>
          </p:cNvSpPr>
          <p:nvPr>
            <p:ph type="sldNum" sz="quarter" idx="12"/>
          </p:nvPr>
        </p:nvSpPr>
        <p:spPr/>
        <p:txBody>
          <a:bodyPr/>
          <a:lstStyle/>
          <a:p>
            <a:fld id="{E7524E71-B4FC-BD4E-8703-2FB8710136BE}" type="slidenum">
              <a:rPr kumimoji="1" lang="ja-JP" altLang="en-US" smtClean="0"/>
              <a:t>26</a:t>
            </a:fld>
            <a:endParaRPr kumimoji="1" lang="ja-JP" altLang="en-US"/>
          </a:p>
        </p:txBody>
      </p:sp>
    </p:spTree>
    <p:extLst>
      <p:ext uri="{BB962C8B-B14F-4D97-AF65-F5344CB8AC3E}">
        <p14:creationId xmlns:p14="http://schemas.microsoft.com/office/powerpoint/2010/main" val="338717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 が含まれている画像&#10;&#10;自動的に生成された説明">
            <a:extLst>
              <a:ext uri="{FF2B5EF4-FFF2-40B4-BE49-F238E27FC236}">
                <a16:creationId xmlns:a16="http://schemas.microsoft.com/office/drawing/2014/main" id="{9F6AD321-D85A-1948-B9F7-424252FF6B53}"/>
              </a:ext>
            </a:extLst>
          </p:cNvPr>
          <p:cNvPicPr>
            <a:picLocks noChangeAspect="1"/>
          </p:cNvPicPr>
          <p:nvPr/>
        </p:nvPicPr>
        <p:blipFill>
          <a:blip r:embed="rId2"/>
          <a:stretch>
            <a:fillRect/>
          </a:stretch>
        </p:blipFill>
        <p:spPr>
          <a:xfrm>
            <a:off x="7998679" y="460202"/>
            <a:ext cx="2872332" cy="6214521"/>
          </a:xfrm>
          <a:prstGeom prst="rect">
            <a:avLst/>
          </a:prstGeom>
        </p:spPr>
      </p:pic>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2" name="テキスト ボックス 1">
            <a:extLst>
              <a:ext uri="{FF2B5EF4-FFF2-40B4-BE49-F238E27FC236}">
                <a16:creationId xmlns:a16="http://schemas.microsoft.com/office/drawing/2014/main" id="{CF6C44EF-E350-41E6-92BB-421AB84AE03B}"/>
              </a:ext>
            </a:extLst>
          </p:cNvPr>
          <p:cNvSpPr txBox="1"/>
          <p:nvPr/>
        </p:nvSpPr>
        <p:spPr>
          <a:xfrm>
            <a:off x="1065705" y="2617698"/>
            <a:ext cx="6237372" cy="1446550"/>
          </a:xfrm>
          <a:prstGeom prst="rect">
            <a:avLst/>
          </a:prstGeom>
          <a:noFill/>
        </p:spPr>
        <p:txBody>
          <a:bodyPr wrap="square" rtlCol="0">
            <a:spAutoFit/>
          </a:bodyPr>
          <a:lstStyle/>
          <a:p>
            <a:pPr algn="just"/>
            <a:r>
              <a:rPr kumimoji="1" lang="ja-JP" altLang="en-US" sz="4400"/>
              <a:t>えらいと感じたらボタン</a:t>
            </a:r>
            <a:r>
              <a:rPr kumimoji="1" lang="ja-JP" altLang="en-US" sz="4400" dirty="0"/>
              <a:t>を押す</a:t>
            </a:r>
          </a:p>
        </p:txBody>
      </p:sp>
      <p:sp>
        <p:nvSpPr>
          <p:cNvPr id="3" name="矢印: 右 2">
            <a:extLst>
              <a:ext uri="{FF2B5EF4-FFF2-40B4-BE49-F238E27FC236}">
                <a16:creationId xmlns:a16="http://schemas.microsoft.com/office/drawing/2014/main" id="{062BC574-9003-40B0-ABFF-26531BE01AD3}"/>
              </a:ext>
            </a:extLst>
          </p:cNvPr>
          <p:cNvSpPr/>
          <p:nvPr/>
        </p:nvSpPr>
        <p:spPr>
          <a:xfrm rot="20088829">
            <a:off x="7176875" y="3212739"/>
            <a:ext cx="1643605" cy="664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C508A70-18FF-4F66-883D-1A030846EB15}"/>
              </a:ext>
            </a:extLst>
          </p:cNvPr>
          <p:cNvSpPr txBox="1"/>
          <p:nvPr/>
        </p:nvSpPr>
        <p:spPr>
          <a:xfrm>
            <a:off x="4873249" y="3781425"/>
            <a:ext cx="287233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a:t>ボタンを押すと</a:t>
            </a:r>
            <a:endParaRPr kumimoji="1" lang="en-US" altLang="ja-JP" dirty="0"/>
          </a:p>
          <a:p>
            <a:r>
              <a:rPr kumimoji="1" lang="ja-JP" altLang="en-US" dirty="0"/>
              <a:t>どんどんカウントが増えるよ</a:t>
            </a:r>
          </a:p>
        </p:txBody>
      </p:sp>
      <p:sp>
        <p:nvSpPr>
          <p:cNvPr id="11" name="矢印: 右 2">
            <a:extLst>
              <a:ext uri="{FF2B5EF4-FFF2-40B4-BE49-F238E27FC236}">
                <a16:creationId xmlns:a16="http://schemas.microsoft.com/office/drawing/2014/main" id="{986EC822-25F8-A547-AE60-BC0DED4AC05C}"/>
              </a:ext>
            </a:extLst>
          </p:cNvPr>
          <p:cNvSpPr/>
          <p:nvPr/>
        </p:nvSpPr>
        <p:spPr>
          <a:xfrm rot="20088829">
            <a:off x="7499925" y="4624184"/>
            <a:ext cx="1643605" cy="664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2E1D72B-4C6E-1549-948A-9A8505E379AD}"/>
              </a:ext>
            </a:extLst>
          </p:cNvPr>
          <p:cNvSpPr txBox="1"/>
          <p:nvPr/>
        </p:nvSpPr>
        <p:spPr>
          <a:xfrm>
            <a:off x="5114885" y="5156545"/>
            <a:ext cx="287233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a:t>１日の目標を設定できるよ</a:t>
            </a:r>
            <a:endParaRPr kumimoji="1" lang="en-US" altLang="ja-JP" dirty="0"/>
          </a:p>
        </p:txBody>
      </p:sp>
      <p:sp>
        <p:nvSpPr>
          <p:cNvPr id="5" name="スライド番号プレースホルダー 4">
            <a:extLst>
              <a:ext uri="{FF2B5EF4-FFF2-40B4-BE49-F238E27FC236}">
                <a16:creationId xmlns:a16="http://schemas.microsoft.com/office/drawing/2014/main" id="{7040DAEA-A4F0-4825-A012-0A9ECB5B265D}"/>
              </a:ext>
            </a:extLst>
          </p:cNvPr>
          <p:cNvSpPr>
            <a:spLocks noGrp="1"/>
          </p:cNvSpPr>
          <p:nvPr>
            <p:ph type="sldNum" sz="quarter" idx="12"/>
          </p:nvPr>
        </p:nvSpPr>
        <p:spPr/>
        <p:txBody>
          <a:bodyPr/>
          <a:lstStyle/>
          <a:p>
            <a:fld id="{E7524E71-B4FC-BD4E-8703-2FB8710136BE}" type="slidenum">
              <a:rPr kumimoji="1" lang="ja-JP" altLang="en-US" smtClean="0"/>
              <a:t>27</a:t>
            </a:fld>
            <a:endParaRPr kumimoji="1" lang="ja-JP" altLang="en-US"/>
          </a:p>
        </p:txBody>
      </p:sp>
    </p:spTree>
    <p:extLst>
      <p:ext uri="{BB962C8B-B14F-4D97-AF65-F5344CB8AC3E}">
        <p14:creationId xmlns:p14="http://schemas.microsoft.com/office/powerpoint/2010/main" val="1520275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 が含まれている画像&#10;&#10;自動的に生成された説明">
            <a:extLst>
              <a:ext uri="{FF2B5EF4-FFF2-40B4-BE49-F238E27FC236}">
                <a16:creationId xmlns:a16="http://schemas.microsoft.com/office/drawing/2014/main" id="{536049F0-FB16-EF42-8116-63F37A7DDC13}"/>
              </a:ext>
            </a:extLst>
          </p:cNvPr>
          <p:cNvPicPr>
            <a:picLocks noChangeAspect="1"/>
          </p:cNvPicPr>
          <p:nvPr/>
        </p:nvPicPr>
        <p:blipFill>
          <a:blip r:embed="rId2"/>
          <a:stretch>
            <a:fillRect/>
          </a:stretch>
        </p:blipFill>
        <p:spPr>
          <a:xfrm>
            <a:off x="7978624" y="620169"/>
            <a:ext cx="2772185" cy="5997844"/>
          </a:xfrm>
          <a:prstGeom prst="rect">
            <a:avLst/>
          </a:prstGeom>
        </p:spPr>
      </p:pic>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2" name="テキスト ボックス 1">
            <a:extLst>
              <a:ext uri="{FF2B5EF4-FFF2-40B4-BE49-F238E27FC236}">
                <a16:creationId xmlns:a16="http://schemas.microsoft.com/office/drawing/2014/main" id="{CF6C44EF-E350-41E6-92BB-421AB84AE03B}"/>
              </a:ext>
            </a:extLst>
          </p:cNvPr>
          <p:cNvSpPr txBox="1"/>
          <p:nvPr/>
        </p:nvSpPr>
        <p:spPr>
          <a:xfrm>
            <a:off x="1441191" y="2804249"/>
            <a:ext cx="5486400" cy="923330"/>
          </a:xfrm>
          <a:prstGeom prst="rect">
            <a:avLst/>
          </a:prstGeom>
          <a:noFill/>
        </p:spPr>
        <p:txBody>
          <a:bodyPr wrap="square" rtlCol="0">
            <a:spAutoFit/>
          </a:bodyPr>
          <a:lstStyle/>
          <a:p>
            <a:pPr algn="just"/>
            <a:r>
              <a:rPr kumimoji="1" lang="ja-JP" altLang="en-US" sz="5400" dirty="0"/>
              <a:t>日記をつける</a:t>
            </a:r>
          </a:p>
        </p:txBody>
      </p:sp>
      <p:sp>
        <p:nvSpPr>
          <p:cNvPr id="3" name="矢印: 右 2">
            <a:extLst>
              <a:ext uri="{FF2B5EF4-FFF2-40B4-BE49-F238E27FC236}">
                <a16:creationId xmlns:a16="http://schemas.microsoft.com/office/drawing/2014/main" id="{062BC574-9003-40B0-ABFF-26531BE01AD3}"/>
              </a:ext>
            </a:extLst>
          </p:cNvPr>
          <p:cNvSpPr/>
          <p:nvPr/>
        </p:nvSpPr>
        <p:spPr>
          <a:xfrm rot="21182438">
            <a:off x="7348569" y="4807190"/>
            <a:ext cx="1600343" cy="550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368F09F-F95C-4BF9-AD3E-00D789FC079C}"/>
              </a:ext>
            </a:extLst>
          </p:cNvPr>
          <p:cNvSpPr txBox="1"/>
          <p:nvPr/>
        </p:nvSpPr>
        <p:spPr>
          <a:xfrm>
            <a:off x="4402989" y="5055075"/>
            <a:ext cx="333193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a:t>自分がえらいと思ったことを</a:t>
            </a:r>
            <a:endParaRPr kumimoji="1" lang="en-US" altLang="ja-JP" dirty="0"/>
          </a:p>
          <a:p>
            <a:r>
              <a:rPr kumimoji="1" lang="ja-JP" altLang="en-US"/>
              <a:t>日記</a:t>
            </a:r>
            <a:r>
              <a:rPr kumimoji="1" lang="ja-JP" altLang="en-US" dirty="0"/>
              <a:t>に書こう！</a:t>
            </a:r>
          </a:p>
        </p:txBody>
      </p:sp>
      <p:sp>
        <p:nvSpPr>
          <p:cNvPr id="4" name="スライド番号プレースホルダー 3">
            <a:extLst>
              <a:ext uri="{FF2B5EF4-FFF2-40B4-BE49-F238E27FC236}">
                <a16:creationId xmlns:a16="http://schemas.microsoft.com/office/drawing/2014/main" id="{E6B5F28B-933B-49B0-A153-091D8AF4E16A}"/>
              </a:ext>
            </a:extLst>
          </p:cNvPr>
          <p:cNvSpPr>
            <a:spLocks noGrp="1"/>
          </p:cNvSpPr>
          <p:nvPr>
            <p:ph type="sldNum" sz="quarter" idx="12"/>
          </p:nvPr>
        </p:nvSpPr>
        <p:spPr/>
        <p:txBody>
          <a:bodyPr/>
          <a:lstStyle/>
          <a:p>
            <a:fld id="{E7524E71-B4FC-BD4E-8703-2FB8710136BE}" type="slidenum">
              <a:rPr kumimoji="1" lang="ja-JP" altLang="en-US" smtClean="0"/>
              <a:t>28</a:t>
            </a:fld>
            <a:endParaRPr kumimoji="1" lang="ja-JP" altLang="en-US"/>
          </a:p>
        </p:txBody>
      </p:sp>
    </p:spTree>
    <p:extLst>
      <p:ext uri="{BB962C8B-B14F-4D97-AF65-F5344CB8AC3E}">
        <p14:creationId xmlns:p14="http://schemas.microsoft.com/office/powerpoint/2010/main" val="3040582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5707380"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a:latin typeface="+mj-ea"/>
                <a:ea typeface="+mj-ea"/>
              </a:rPr>
              <a:t>アプリケーションの説明</a:t>
            </a:r>
            <a:endParaRPr kumimoji="1" lang="ja-JP" altLang="en-US" sz="4400" dirty="0">
              <a:latin typeface="+mj-ea"/>
              <a:ea typeface="+mj-ea"/>
            </a:endParaRPr>
          </a:p>
        </p:txBody>
      </p:sp>
      <p:pic>
        <p:nvPicPr>
          <p:cNvPr id="3" name="Picture 2" descr="悲しそうにブランコに乗る男の子のイラスト">
            <a:extLst>
              <a:ext uri="{FF2B5EF4-FFF2-40B4-BE49-F238E27FC236}">
                <a16:creationId xmlns:a16="http://schemas.microsoft.com/office/drawing/2014/main" id="{762BD19D-28C0-4158-99DD-B84803333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304" y="2583792"/>
            <a:ext cx="3277246" cy="3277246"/>
          </a:xfrm>
          <a:prstGeom prst="rect">
            <a:avLst/>
          </a:prstGeom>
          <a:noFill/>
          <a:extLst>
            <a:ext uri="{909E8E84-426E-40DD-AFC4-6F175D3DCCD1}">
              <a14:hiddenFill xmlns:a14="http://schemas.microsoft.com/office/drawing/2010/main">
                <a:solidFill>
                  <a:srgbClr val="FFFFFF"/>
                </a:solidFill>
              </a14:hiddenFill>
            </a:ext>
          </a:extLst>
        </p:spPr>
      </p:pic>
      <p:sp>
        <p:nvSpPr>
          <p:cNvPr id="2" name="思考の吹き出し: 雲形 1">
            <a:extLst>
              <a:ext uri="{FF2B5EF4-FFF2-40B4-BE49-F238E27FC236}">
                <a16:creationId xmlns:a16="http://schemas.microsoft.com/office/drawing/2014/main" id="{DA19A114-5D17-4C3D-AEFD-E5C9D9F1E672}"/>
              </a:ext>
            </a:extLst>
          </p:cNvPr>
          <p:cNvSpPr/>
          <p:nvPr/>
        </p:nvSpPr>
        <p:spPr>
          <a:xfrm>
            <a:off x="7443611" y="1062276"/>
            <a:ext cx="3872089" cy="1619987"/>
          </a:xfrm>
          <a:prstGeom prst="cloudCallout">
            <a:avLst>
              <a:gd name="adj1" fmla="val -33122"/>
              <a:gd name="adj2" fmla="val 849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a:t>今日えらいボタン</a:t>
            </a:r>
            <a:r>
              <a:rPr kumimoji="1" lang="en-US" altLang="ja-JP" sz="2000" dirty="0"/>
              <a:t>1</a:t>
            </a:r>
            <a:r>
              <a:rPr kumimoji="1" lang="ja-JP" altLang="en-US" sz="2000"/>
              <a:t>回も押せなかった・・・</a:t>
            </a:r>
            <a:endParaRPr kumimoji="1" lang="ja-JP" altLang="en-US" sz="2000" dirty="0"/>
          </a:p>
        </p:txBody>
      </p:sp>
      <p:sp>
        <p:nvSpPr>
          <p:cNvPr id="4" name="思考の吹き出し: 雲形 3">
            <a:extLst>
              <a:ext uri="{FF2B5EF4-FFF2-40B4-BE49-F238E27FC236}">
                <a16:creationId xmlns:a16="http://schemas.microsoft.com/office/drawing/2014/main" id="{71F7A7AE-A632-4B50-8B84-3F5719D60A14}"/>
              </a:ext>
            </a:extLst>
          </p:cNvPr>
          <p:cNvSpPr/>
          <p:nvPr/>
        </p:nvSpPr>
        <p:spPr>
          <a:xfrm>
            <a:off x="2297702" y="1314203"/>
            <a:ext cx="3872088" cy="2037178"/>
          </a:xfrm>
          <a:prstGeom prst="cloudCallout">
            <a:avLst>
              <a:gd name="adj1" fmla="val 47623"/>
              <a:gd name="adj2" fmla="val 5747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a:t>なかなかボタンを押す機会がないなあ</a:t>
            </a:r>
            <a:endParaRPr kumimoji="1" lang="ja-JP" altLang="en-US" sz="2000" dirty="0"/>
          </a:p>
        </p:txBody>
      </p:sp>
      <p:sp>
        <p:nvSpPr>
          <p:cNvPr id="5" name="テキスト ボックス 4">
            <a:extLst>
              <a:ext uri="{FF2B5EF4-FFF2-40B4-BE49-F238E27FC236}">
                <a16:creationId xmlns:a16="http://schemas.microsoft.com/office/drawing/2014/main" id="{DA0F2611-FC0D-41F4-91E1-81D997A665D4}"/>
              </a:ext>
            </a:extLst>
          </p:cNvPr>
          <p:cNvSpPr txBox="1"/>
          <p:nvPr/>
        </p:nvSpPr>
        <p:spPr>
          <a:xfrm>
            <a:off x="164592" y="4334288"/>
            <a:ext cx="5498312" cy="1077218"/>
          </a:xfrm>
          <a:prstGeom prst="rect">
            <a:avLst/>
          </a:prstGeom>
          <a:noFill/>
        </p:spPr>
        <p:txBody>
          <a:bodyPr wrap="square" rtlCol="0">
            <a:spAutoFit/>
          </a:bodyPr>
          <a:lstStyle/>
          <a:p>
            <a:r>
              <a:rPr kumimoji="1" lang="ja-JP" altLang="en-US" sz="3200"/>
              <a:t>中にはえらいボタンを積極的に押せない人も・・・</a:t>
            </a:r>
            <a:endParaRPr kumimoji="1" lang="ja-JP" altLang="en-US" sz="3200" dirty="0"/>
          </a:p>
        </p:txBody>
      </p:sp>
      <p:sp>
        <p:nvSpPr>
          <p:cNvPr id="6" name="スライド番号プレースホルダー 5">
            <a:extLst>
              <a:ext uri="{FF2B5EF4-FFF2-40B4-BE49-F238E27FC236}">
                <a16:creationId xmlns:a16="http://schemas.microsoft.com/office/drawing/2014/main" id="{9D4A1B6A-C10E-4F24-A803-47D8121B8358}"/>
              </a:ext>
            </a:extLst>
          </p:cNvPr>
          <p:cNvSpPr>
            <a:spLocks noGrp="1"/>
          </p:cNvSpPr>
          <p:nvPr>
            <p:ph type="sldNum" sz="quarter" idx="12"/>
          </p:nvPr>
        </p:nvSpPr>
        <p:spPr/>
        <p:txBody>
          <a:bodyPr/>
          <a:lstStyle/>
          <a:p>
            <a:fld id="{E7524E71-B4FC-BD4E-8703-2FB8710136BE}" type="slidenum">
              <a:rPr kumimoji="1" lang="ja-JP" altLang="en-US" smtClean="0"/>
              <a:t>29</a:t>
            </a:fld>
            <a:endParaRPr kumimoji="1" lang="ja-JP" altLang="en-US"/>
          </a:p>
        </p:txBody>
      </p:sp>
    </p:spTree>
    <p:extLst>
      <p:ext uri="{BB962C8B-B14F-4D97-AF65-F5344CB8AC3E}">
        <p14:creationId xmlns:p14="http://schemas.microsoft.com/office/powerpoint/2010/main" val="987066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F9C065-20F8-174B-A855-382B9EBB4656}"/>
              </a:ext>
            </a:extLst>
          </p:cNvPr>
          <p:cNvSpPr>
            <a:spLocks noGrp="1"/>
          </p:cNvSpPr>
          <p:nvPr>
            <p:ph type="title"/>
          </p:nvPr>
        </p:nvSpPr>
        <p:spPr>
          <a:xfrm>
            <a:off x="838200" y="365126"/>
            <a:ext cx="10515600" cy="978766"/>
          </a:xfrm>
        </p:spPr>
        <p:txBody>
          <a:bodyPr>
            <a:normAutofit/>
          </a:bodyPr>
          <a:lstStyle/>
          <a:p>
            <a:r>
              <a:rPr kumimoji="1" lang="ja-JP" altLang="en-US" sz="4400" dirty="0"/>
              <a:t>発表の流れ</a:t>
            </a:r>
          </a:p>
        </p:txBody>
      </p:sp>
      <p:sp>
        <p:nvSpPr>
          <p:cNvPr id="3" name="コンテンツ プレースホルダー 2">
            <a:extLst>
              <a:ext uri="{FF2B5EF4-FFF2-40B4-BE49-F238E27FC236}">
                <a16:creationId xmlns:a16="http://schemas.microsoft.com/office/drawing/2014/main" id="{599363C4-97A9-C544-A578-5D10E2397CB8}"/>
              </a:ext>
            </a:extLst>
          </p:cNvPr>
          <p:cNvSpPr>
            <a:spLocks noGrp="1"/>
          </p:cNvSpPr>
          <p:nvPr>
            <p:ph idx="1"/>
          </p:nvPr>
        </p:nvSpPr>
        <p:spPr>
          <a:xfrm>
            <a:off x="838200" y="1442748"/>
            <a:ext cx="10515600" cy="4833071"/>
          </a:xfrm>
        </p:spPr>
        <p:txBody>
          <a:bodyPr>
            <a:normAutofit/>
          </a:bodyPr>
          <a:lstStyle/>
          <a:p>
            <a:r>
              <a:rPr lang="ja-JP" altLang="en-US" sz="2800" dirty="0">
                <a:solidFill>
                  <a:srgbClr val="FF0000"/>
                </a:solidFill>
              </a:rPr>
              <a:t>アプリ紹介</a:t>
            </a:r>
            <a:endParaRPr lang="en-US" altLang="ja-JP" sz="2800" dirty="0">
              <a:solidFill>
                <a:srgbClr val="FF0000"/>
              </a:solidFill>
            </a:endParaRPr>
          </a:p>
          <a:p>
            <a:pPr marL="0" indent="0">
              <a:buNone/>
            </a:pPr>
            <a:r>
              <a:rPr lang="ja-JP" altLang="en-US" sz="2800" dirty="0">
                <a:solidFill>
                  <a:srgbClr val="FF0000"/>
                </a:solidFill>
              </a:rPr>
              <a:t>　　想定利用者像・想定利用状況</a:t>
            </a:r>
            <a:endParaRPr lang="en-US" altLang="ja-JP" sz="2800" dirty="0">
              <a:solidFill>
                <a:srgbClr val="FF0000"/>
              </a:solidFill>
            </a:endParaRPr>
          </a:p>
          <a:p>
            <a:pPr marL="0" indent="0">
              <a:buNone/>
            </a:pPr>
            <a:r>
              <a:rPr lang="ja-JP" altLang="en-US" sz="2800" dirty="0"/>
              <a:t>　　アプリの説明</a:t>
            </a:r>
          </a:p>
          <a:p>
            <a:r>
              <a:rPr lang="ja-JP" altLang="en-US" sz="2800" dirty="0"/>
              <a:t>開発のための工夫</a:t>
            </a:r>
            <a:endParaRPr lang="en-US" altLang="ja-JP" sz="2800" dirty="0"/>
          </a:p>
          <a:p>
            <a:r>
              <a:rPr lang="ja-JP" altLang="en-US" sz="2800" dirty="0"/>
              <a:t>リリースの概略</a:t>
            </a:r>
            <a:endParaRPr lang="en-US" altLang="ja-JP" sz="2800" dirty="0"/>
          </a:p>
          <a:p>
            <a:r>
              <a:rPr lang="ja-JP" altLang="en-US" sz="2800" dirty="0"/>
              <a:t>開発中に実感したこと</a:t>
            </a:r>
            <a:endParaRPr lang="en-US" altLang="ja-JP" sz="2800" dirty="0"/>
          </a:p>
        </p:txBody>
      </p:sp>
      <p:sp>
        <p:nvSpPr>
          <p:cNvPr id="4" name="スライド番号プレースホルダー 3">
            <a:extLst>
              <a:ext uri="{FF2B5EF4-FFF2-40B4-BE49-F238E27FC236}">
                <a16:creationId xmlns:a16="http://schemas.microsoft.com/office/drawing/2014/main" id="{8A3FF028-E23D-4346-B78D-E6DBE4948482}"/>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3</a:t>
            </a:fld>
            <a:endParaRPr kumimoji="1" lang="ja-JP" altLang="en-US"/>
          </a:p>
        </p:txBody>
      </p:sp>
    </p:spTree>
    <p:extLst>
      <p:ext uri="{BB962C8B-B14F-4D97-AF65-F5344CB8AC3E}">
        <p14:creationId xmlns:p14="http://schemas.microsoft.com/office/powerpoint/2010/main" val="2099959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4" name="テキスト ボックス 3">
            <a:extLst>
              <a:ext uri="{FF2B5EF4-FFF2-40B4-BE49-F238E27FC236}">
                <a16:creationId xmlns:a16="http://schemas.microsoft.com/office/drawing/2014/main" id="{28CD7960-043E-4B2B-8F3E-CE43E221D284}"/>
              </a:ext>
            </a:extLst>
          </p:cNvPr>
          <p:cNvSpPr txBox="1"/>
          <p:nvPr/>
        </p:nvSpPr>
        <p:spPr>
          <a:xfrm>
            <a:off x="2183363" y="2290666"/>
            <a:ext cx="6830008" cy="1569660"/>
          </a:xfrm>
          <a:prstGeom prst="rect">
            <a:avLst/>
          </a:prstGeom>
          <a:noFill/>
        </p:spPr>
        <p:txBody>
          <a:bodyPr wrap="square" rtlCol="0">
            <a:spAutoFit/>
          </a:bodyPr>
          <a:lstStyle/>
          <a:p>
            <a:r>
              <a:rPr kumimoji="1" lang="ja-JP" altLang="en-US" sz="4800" dirty="0"/>
              <a:t>他にも「えらい」をためる方法が！</a:t>
            </a:r>
          </a:p>
        </p:txBody>
      </p:sp>
      <p:pic>
        <p:nvPicPr>
          <p:cNvPr id="2050" name="Picture 2">
            <a:extLst>
              <a:ext uri="{FF2B5EF4-FFF2-40B4-BE49-F238E27FC236}">
                <a16:creationId xmlns:a16="http://schemas.microsoft.com/office/drawing/2014/main" id="{3176CB69-B8DE-48B7-A1EF-6623E17EF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371" y="2632636"/>
            <a:ext cx="2298774" cy="32506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26A92E-C2FA-4A7E-B6F9-7EEC9F061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257" y="3691337"/>
            <a:ext cx="2333914" cy="2733869"/>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EE8E1702-FF5D-4256-80E4-4E3E1E41AE58}"/>
              </a:ext>
            </a:extLst>
          </p:cNvPr>
          <p:cNvSpPr>
            <a:spLocks noGrp="1"/>
          </p:cNvSpPr>
          <p:nvPr>
            <p:ph type="sldNum" sz="quarter" idx="12"/>
          </p:nvPr>
        </p:nvSpPr>
        <p:spPr/>
        <p:txBody>
          <a:bodyPr/>
          <a:lstStyle/>
          <a:p>
            <a:fld id="{E7524E71-B4FC-BD4E-8703-2FB8710136BE}" type="slidenum">
              <a:rPr kumimoji="1" lang="ja-JP" altLang="en-US" smtClean="0"/>
              <a:t>30</a:t>
            </a:fld>
            <a:endParaRPr kumimoji="1" lang="ja-JP" altLang="en-US"/>
          </a:p>
        </p:txBody>
      </p:sp>
    </p:spTree>
    <p:extLst>
      <p:ext uri="{BB962C8B-B14F-4D97-AF65-F5344CB8AC3E}">
        <p14:creationId xmlns:p14="http://schemas.microsoft.com/office/powerpoint/2010/main" val="357355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9A05EB95-40DA-314D-BB42-0B2C1B9AF106}"/>
              </a:ext>
            </a:extLst>
          </p:cNvPr>
          <p:cNvPicPr>
            <a:picLocks noChangeAspect="1"/>
          </p:cNvPicPr>
          <p:nvPr/>
        </p:nvPicPr>
        <p:blipFill>
          <a:blip r:embed="rId2"/>
          <a:stretch>
            <a:fillRect/>
          </a:stretch>
        </p:blipFill>
        <p:spPr>
          <a:xfrm>
            <a:off x="8366941" y="712671"/>
            <a:ext cx="2698140" cy="5740723"/>
          </a:xfrm>
          <a:prstGeom prst="rect">
            <a:avLst/>
          </a:prstGeom>
        </p:spPr>
      </p:pic>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2" name="テキスト ボックス 1">
            <a:extLst>
              <a:ext uri="{FF2B5EF4-FFF2-40B4-BE49-F238E27FC236}">
                <a16:creationId xmlns:a16="http://schemas.microsoft.com/office/drawing/2014/main" id="{E5336D28-AC47-4B24-B6D1-01363B7E29BB}"/>
              </a:ext>
            </a:extLst>
          </p:cNvPr>
          <p:cNvSpPr txBox="1"/>
          <p:nvPr/>
        </p:nvSpPr>
        <p:spPr>
          <a:xfrm>
            <a:off x="819253" y="1955807"/>
            <a:ext cx="7268547" cy="2154436"/>
          </a:xfrm>
          <a:prstGeom prst="rect">
            <a:avLst/>
          </a:prstGeom>
          <a:noFill/>
        </p:spPr>
        <p:txBody>
          <a:bodyPr wrap="square" rtlCol="0">
            <a:spAutoFit/>
          </a:bodyPr>
          <a:lstStyle/>
          <a:p>
            <a:pPr marL="571500" indent="-571500">
              <a:lnSpc>
                <a:spcPct val="150000"/>
              </a:lnSpc>
              <a:buFont typeface="Wingdings" panose="05000000000000000000" pitchFamily="2" charset="2"/>
              <a:buChar char="n"/>
            </a:pPr>
            <a:r>
              <a:rPr kumimoji="1" lang="ja-JP" altLang="en-US" sz="3600"/>
              <a:t>できたらえらいリスト</a:t>
            </a:r>
            <a:endParaRPr kumimoji="1" lang="en-US" altLang="ja-JP" sz="1400" dirty="0"/>
          </a:p>
          <a:p>
            <a:pPr marL="457200" indent="-457200">
              <a:lnSpc>
                <a:spcPct val="150000"/>
              </a:lnSpc>
              <a:buFont typeface="Arial" panose="020B0604020202020204" pitchFamily="34" charset="0"/>
              <a:buChar char="•"/>
            </a:pPr>
            <a:r>
              <a:rPr kumimoji="1" lang="ja-JP" altLang="en-US" sz="3200"/>
              <a:t>えらいリストを設定</a:t>
            </a:r>
            <a:endParaRPr kumimoji="1" lang="en-US" altLang="ja-JP" sz="3200" dirty="0"/>
          </a:p>
          <a:p>
            <a:pPr marL="457200" indent="-457200">
              <a:buFont typeface="Arial" panose="020B0604020202020204" pitchFamily="34" charset="0"/>
              <a:buChar char="•"/>
            </a:pPr>
            <a:r>
              <a:rPr kumimoji="1" lang="ja-JP" altLang="en-US" sz="3200"/>
              <a:t>通知</a:t>
            </a:r>
            <a:endParaRPr kumimoji="1" lang="en-US" altLang="ja-JP" sz="3200" dirty="0"/>
          </a:p>
        </p:txBody>
      </p:sp>
      <p:sp>
        <p:nvSpPr>
          <p:cNvPr id="3" name="テキスト ボックス 2">
            <a:extLst>
              <a:ext uri="{FF2B5EF4-FFF2-40B4-BE49-F238E27FC236}">
                <a16:creationId xmlns:a16="http://schemas.microsoft.com/office/drawing/2014/main" id="{67AD58FF-9F44-4DFB-AB7F-8CE7B0AFDDF7}"/>
              </a:ext>
            </a:extLst>
          </p:cNvPr>
          <p:cNvSpPr txBox="1"/>
          <p:nvPr/>
        </p:nvSpPr>
        <p:spPr>
          <a:xfrm>
            <a:off x="476283" y="4863815"/>
            <a:ext cx="7516368"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3600" dirty="0"/>
              <a:t>どこで「えらい」ボタンを押せばいいか分からない人をサポート！</a:t>
            </a:r>
          </a:p>
        </p:txBody>
      </p:sp>
      <p:sp>
        <p:nvSpPr>
          <p:cNvPr id="7" name="右矢印 6">
            <a:extLst>
              <a:ext uri="{FF2B5EF4-FFF2-40B4-BE49-F238E27FC236}">
                <a16:creationId xmlns:a16="http://schemas.microsoft.com/office/drawing/2014/main" id="{A626379B-0AB1-D64E-A582-18982EEA31CA}"/>
              </a:ext>
            </a:extLst>
          </p:cNvPr>
          <p:cNvSpPr/>
          <p:nvPr/>
        </p:nvSpPr>
        <p:spPr>
          <a:xfrm rot="20135064">
            <a:off x="7931951" y="2757464"/>
            <a:ext cx="2639495" cy="293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EA5F834-5D4C-A446-B6BF-AD3234463064}"/>
              </a:ext>
            </a:extLst>
          </p:cNvPr>
          <p:cNvSpPr txBox="1"/>
          <p:nvPr/>
        </p:nvSpPr>
        <p:spPr>
          <a:xfrm>
            <a:off x="4776790" y="3418818"/>
            <a:ext cx="331101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800"/>
              <a:t>できたらえらいボタン</a:t>
            </a:r>
            <a:endParaRPr kumimoji="1" lang="ja-JP" altLang="en-US" sz="2800" dirty="0"/>
          </a:p>
        </p:txBody>
      </p:sp>
      <p:sp>
        <p:nvSpPr>
          <p:cNvPr id="4" name="スライド番号プレースホルダー 3">
            <a:extLst>
              <a:ext uri="{FF2B5EF4-FFF2-40B4-BE49-F238E27FC236}">
                <a16:creationId xmlns:a16="http://schemas.microsoft.com/office/drawing/2014/main" id="{88B1B220-8829-4D5E-B7F7-5C1340817235}"/>
              </a:ext>
            </a:extLst>
          </p:cNvPr>
          <p:cNvSpPr>
            <a:spLocks noGrp="1"/>
          </p:cNvSpPr>
          <p:nvPr>
            <p:ph type="sldNum" sz="quarter" idx="12"/>
          </p:nvPr>
        </p:nvSpPr>
        <p:spPr>
          <a:xfrm>
            <a:off x="10800882" y="5881581"/>
            <a:ext cx="764215" cy="365125"/>
          </a:xfrm>
        </p:spPr>
        <p:txBody>
          <a:bodyPr/>
          <a:lstStyle/>
          <a:p>
            <a:fld id="{E7524E71-B4FC-BD4E-8703-2FB8710136BE}" type="slidenum">
              <a:rPr kumimoji="1" lang="ja-JP" altLang="en-US" smtClean="0"/>
              <a:t>31</a:t>
            </a:fld>
            <a:endParaRPr kumimoji="1" lang="ja-JP" altLang="en-US" dirty="0"/>
          </a:p>
        </p:txBody>
      </p:sp>
    </p:spTree>
    <p:extLst>
      <p:ext uri="{BB962C8B-B14F-4D97-AF65-F5344CB8AC3E}">
        <p14:creationId xmlns:p14="http://schemas.microsoft.com/office/powerpoint/2010/main" val="1778753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2" name="テキスト ボックス 1">
            <a:extLst>
              <a:ext uri="{FF2B5EF4-FFF2-40B4-BE49-F238E27FC236}">
                <a16:creationId xmlns:a16="http://schemas.microsoft.com/office/drawing/2014/main" id="{E5336D28-AC47-4B24-B6D1-01363B7E29BB}"/>
              </a:ext>
            </a:extLst>
          </p:cNvPr>
          <p:cNvSpPr txBox="1"/>
          <p:nvPr/>
        </p:nvSpPr>
        <p:spPr>
          <a:xfrm>
            <a:off x="876300" y="1955807"/>
            <a:ext cx="7268547" cy="2400657"/>
          </a:xfrm>
          <a:prstGeom prst="rect">
            <a:avLst/>
          </a:prstGeom>
          <a:noFill/>
        </p:spPr>
        <p:txBody>
          <a:bodyPr wrap="square" rtlCol="0">
            <a:spAutoFit/>
          </a:bodyPr>
          <a:lstStyle/>
          <a:p>
            <a:pPr marL="571500" indent="-571500">
              <a:lnSpc>
                <a:spcPct val="150000"/>
              </a:lnSpc>
              <a:buFont typeface="Wingdings" panose="05000000000000000000" pitchFamily="2" charset="2"/>
              <a:buChar char="n"/>
            </a:pPr>
            <a:r>
              <a:rPr kumimoji="1" lang="ja-JP" altLang="en-US" sz="3600" dirty="0"/>
              <a:t>自動えらい</a:t>
            </a:r>
            <a:endParaRPr kumimoji="1" lang="en-US" altLang="ja-JP" sz="3200" dirty="0"/>
          </a:p>
          <a:p>
            <a:pPr marL="457200" indent="-457200">
              <a:buFont typeface="Arial" panose="020B0604020202020204" pitchFamily="34" charset="0"/>
              <a:buChar char="•"/>
            </a:pPr>
            <a:r>
              <a:rPr kumimoji="1" lang="ja-JP" altLang="en-US" sz="3200" dirty="0"/>
              <a:t>歩数計</a:t>
            </a:r>
            <a:endParaRPr kumimoji="1" lang="en-US" altLang="ja-JP" sz="3200" dirty="0"/>
          </a:p>
          <a:p>
            <a:pPr marL="457200" indent="-457200">
              <a:buFont typeface="Arial" panose="020B0604020202020204" pitchFamily="34" charset="0"/>
              <a:buChar char="•"/>
            </a:pPr>
            <a:r>
              <a:rPr kumimoji="1" lang="ja-JP" altLang="en-US" sz="3200" dirty="0"/>
              <a:t>アプリ起動</a:t>
            </a:r>
            <a:endParaRPr kumimoji="1" lang="en-US" altLang="ja-JP" sz="3200" dirty="0"/>
          </a:p>
          <a:p>
            <a:pPr marL="457200" indent="-457200">
              <a:buFont typeface="Arial" panose="020B0604020202020204" pitchFamily="34" charset="0"/>
              <a:buChar char="•"/>
            </a:pPr>
            <a:r>
              <a:rPr kumimoji="1" lang="ja-JP" altLang="en-US" sz="3200" dirty="0"/>
              <a:t>外出</a:t>
            </a:r>
          </a:p>
        </p:txBody>
      </p:sp>
      <p:sp>
        <p:nvSpPr>
          <p:cNvPr id="3" name="テキスト ボックス 2">
            <a:extLst>
              <a:ext uri="{FF2B5EF4-FFF2-40B4-BE49-F238E27FC236}">
                <a16:creationId xmlns:a16="http://schemas.microsoft.com/office/drawing/2014/main" id="{67AD58FF-9F44-4DFB-AB7F-8CE7B0AFDDF7}"/>
              </a:ext>
            </a:extLst>
          </p:cNvPr>
          <p:cNvSpPr txBox="1"/>
          <p:nvPr/>
        </p:nvSpPr>
        <p:spPr>
          <a:xfrm>
            <a:off x="964894" y="5014447"/>
            <a:ext cx="68580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3600" dirty="0"/>
              <a:t>自動で「えらい」がたまっていく！</a:t>
            </a:r>
          </a:p>
        </p:txBody>
      </p:sp>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DDA1B71-8B5D-774C-9957-344879CA536E}"/>
              </a:ext>
            </a:extLst>
          </p:cNvPr>
          <p:cNvPicPr>
            <a:picLocks noChangeAspect="1"/>
          </p:cNvPicPr>
          <p:nvPr/>
        </p:nvPicPr>
        <p:blipFill>
          <a:blip r:embed="rId2"/>
          <a:stretch>
            <a:fillRect/>
          </a:stretch>
        </p:blipFill>
        <p:spPr>
          <a:xfrm>
            <a:off x="8469418" y="502645"/>
            <a:ext cx="2757688" cy="5852709"/>
          </a:xfrm>
          <a:prstGeom prst="rect">
            <a:avLst/>
          </a:prstGeom>
        </p:spPr>
      </p:pic>
      <p:sp>
        <p:nvSpPr>
          <p:cNvPr id="4" name="スライド番号プレースホルダー 3">
            <a:extLst>
              <a:ext uri="{FF2B5EF4-FFF2-40B4-BE49-F238E27FC236}">
                <a16:creationId xmlns:a16="http://schemas.microsoft.com/office/drawing/2014/main" id="{A514FD6F-26B0-4332-97C7-860669F59733}"/>
              </a:ext>
            </a:extLst>
          </p:cNvPr>
          <p:cNvSpPr>
            <a:spLocks noGrp="1"/>
          </p:cNvSpPr>
          <p:nvPr>
            <p:ph type="sldNum" sz="quarter" idx="12"/>
          </p:nvPr>
        </p:nvSpPr>
        <p:spPr>
          <a:xfrm>
            <a:off x="10844998" y="6172791"/>
            <a:ext cx="764215" cy="365125"/>
          </a:xfrm>
        </p:spPr>
        <p:txBody>
          <a:bodyPr/>
          <a:lstStyle/>
          <a:p>
            <a:fld id="{E7524E71-B4FC-BD4E-8703-2FB8710136BE}" type="slidenum">
              <a:rPr kumimoji="1" lang="ja-JP" altLang="en-US" smtClean="0"/>
              <a:t>32</a:t>
            </a:fld>
            <a:endParaRPr kumimoji="1" lang="ja-JP" altLang="en-US" dirty="0"/>
          </a:p>
        </p:txBody>
      </p:sp>
    </p:spTree>
    <p:extLst>
      <p:ext uri="{BB962C8B-B14F-4D97-AF65-F5344CB8AC3E}">
        <p14:creationId xmlns:p14="http://schemas.microsoft.com/office/powerpoint/2010/main" val="851534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4" name="テキスト ボックス 3">
            <a:extLst>
              <a:ext uri="{FF2B5EF4-FFF2-40B4-BE49-F238E27FC236}">
                <a16:creationId xmlns:a16="http://schemas.microsoft.com/office/drawing/2014/main" id="{14EB8880-C734-4865-BD32-6CFC34F54F38}"/>
              </a:ext>
            </a:extLst>
          </p:cNvPr>
          <p:cNvSpPr txBox="1"/>
          <p:nvPr/>
        </p:nvSpPr>
        <p:spPr>
          <a:xfrm>
            <a:off x="1609344" y="2351759"/>
            <a:ext cx="8246893" cy="1015663"/>
          </a:xfrm>
          <a:prstGeom prst="rect">
            <a:avLst/>
          </a:prstGeom>
          <a:noFill/>
        </p:spPr>
        <p:txBody>
          <a:bodyPr wrap="square" rtlCol="0">
            <a:spAutoFit/>
          </a:bodyPr>
          <a:lstStyle/>
          <a:p>
            <a:r>
              <a:rPr kumimoji="1" lang="ja-JP" altLang="en-US" sz="6000" dirty="0"/>
              <a:t>「えらい」を振り返ろう！</a:t>
            </a:r>
          </a:p>
        </p:txBody>
      </p:sp>
      <p:pic>
        <p:nvPicPr>
          <p:cNvPr id="1028" name="Picture 4">
            <a:extLst>
              <a:ext uri="{FF2B5EF4-FFF2-40B4-BE49-F238E27FC236}">
                <a16:creationId xmlns:a16="http://schemas.microsoft.com/office/drawing/2014/main" id="{07002353-BDAE-493D-89BC-F2B0921B3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101" y="4994052"/>
            <a:ext cx="2089082" cy="17543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E482C21-E609-4E2C-95CB-874096796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78" y="4994052"/>
            <a:ext cx="1661295" cy="16612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2" name="Picture 8">
            <a:extLst>
              <a:ext uri="{FF2B5EF4-FFF2-40B4-BE49-F238E27FC236}">
                <a16:creationId xmlns:a16="http://schemas.microsoft.com/office/drawing/2014/main" id="{5F4176CC-F78B-4D19-A97F-5E1DECB6C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110" y="2765778"/>
            <a:ext cx="3810882" cy="4092222"/>
          </a:xfrm>
          <a:prstGeom prst="rect">
            <a:avLst/>
          </a:prstGeom>
          <a:noFill/>
          <a:extLst>
            <a:ext uri="{909E8E84-426E-40DD-AFC4-6F175D3DCCD1}">
              <a14:hiddenFill xmlns:a14="http://schemas.microsoft.com/office/drawing/2010/main">
                <a:solidFill>
                  <a:srgbClr val="FFFFFF"/>
                </a:solidFill>
              </a14:hiddenFill>
            </a:ext>
          </a:extLst>
        </p:spPr>
      </p:pic>
      <p:sp>
        <p:nvSpPr>
          <p:cNvPr id="7" name="思考の吹き出し: 雲形 6">
            <a:extLst>
              <a:ext uri="{FF2B5EF4-FFF2-40B4-BE49-F238E27FC236}">
                <a16:creationId xmlns:a16="http://schemas.microsoft.com/office/drawing/2014/main" id="{FEB329BE-E983-4F81-95F2-C61486415612}"/>
              </a:ext>
            </a:extLst>
          </p:cNvPr>
          <p:cNvSpPr/>
          <p:nvPr/>
        </p:nvSpPr>
        <p:spPr>
          <a:xfrm>
            <a:off x="5502909" y="3774232"/>
            <a:ext cx="3194755" cy="1661295"/>
          </a:xfrm>
          <a:prstGeom prst="cloudCallout">
            <a:avLst>
              <a:gd name="adj1" fmla="val 63864"/>
              <a:gd name="adj2" fmla="val 3891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がんばったなあ</a:t>
            </a:r>
            <a:r>
              <a:rPr kumimoji="1" lang="en-US" altLang="ja-JP" dirty="0"/>
              <a:t>…</a:t>
            </a:r>
            <a:endParaRPr kumimoji="1" lang="ja-JP" altLang="en-US" dirty="0"/>
          </a:p>
        </p:txBody>
      </p:sp>
      <p:sp>
        <p:nvSpPr>
          <p:cNvPr id="2" name="スライド番号プレースホルダー 1">
            <a:extLst>
              <a:ext uri="{FF2B5EF4-FFF2-40B4-BE49-F238E27FC236}">
                <a16:creationId xmlns:a16="http://schemas.microsoft.com/office/drawing/2014/main" id="{27DF9677-669F-4A85-B504-CE6716496186}"/>
              </a:ext>
            </a:extLst>
          </p:cNvPr>
          <p:cNvSpPr>
            <a:spLocks noGrp="1"/>
          </p:cNvSpPr>
          <p:nvPr>
            <p:ph type="sldNum" sz="quarter" idx="12"/>
          </p:nvPr>
        </p:nvSpPr>
        <p:spPr/>
        <p:txBody>
          <a:bodyPr/>
          <a:lstStyle/>
          <a:p>
            <a:fld id="{E7524E71-B4FC-BD4E-8703-2FB8710136BE}" type="slidenum">
              <a:rPr kumimoji="1" lang="ja-JP" altLang="en-US" smtClean="0"/>
              <a:t>33</a:t>
            </a:fld>
            <a:endParaRPr kumimoji="1" lang="ja-JP" altLang="en-US"/>
          </a:p>
        </p:txBody>
      </p:sp>
    </p:spTree>
    <p:extLst>
      <p:ext uri="{BB962C8B-B14F-4D97-AF65-F5344CB8AC3E}">
        <p14:creationId xmlns:p14="http://schemas.microsoft.com/office/powerpoint/2010/main" val="351750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5" name="テキスト ボックス 4">
            <a:extLst>
              <a:ext uri="{FF2B5EF4-FFF2-40B4-BE49-F238E27FC236}">
                <a16:creationId xmlns:a16="http://schemas.microsoft.com/office/drawing/2014/main" id="{C16A7478-ADFB-4984-AC14-877705817F51}"/>
              </a:ext>
            </a:extLst>
          </p:cNvPr>
          <p:cNvSpPr txBox="1"/>
          <p:nvPr/>
        </p:nvSpPr>
        <p:spPr>
          <a:xfrm>
            <a:off x="1052212" y="1633557"/>
            <a:ext cx="5822303" cy="2831544"/>
          </a:xfrm>
          <a:prstGeom prst="rect">
            <a:avLst/>
          </a:prstGeom>
          <a:noFill/>
        </p:spPr>
        <p:txBody>
          <a:bodyPr wrap="square" rtlCol="0">
            <a:spAutoFit/>
          </a:bodyPr>
          <a:lstStyle/>
          <a:p>
            <a:pPr marL="571500" indent="-571500">
              <a:lnSpc>
                <a:spcPct val="150000"/>
              </a:lnSpc>
              <a:buFont typeface="Wingdings" panose="05000000000000000000" pitchFamily="2" charset="2"/>
              <a:buChar char="n"/>
            </a:pPr>
            <a:r>
              <a:rPr kumimoji="1" lang="ja-JP" altLang="en-US" sz="3600" dirty="0"/>
              <a:t>カレンダー</a:t>
            </a:r>
            <a:endParaRPr kumimoji="1" lang="en-US" altLang="ja-JP" sz="3600" dirty="0"/>
          </a:p>
          <a:p>
            <a:pPr marL="457200" indent="-457200">
              <a:lnSpc>
                <a:spcPct val="150000"/>
              </a:lnSpc>
              <a:buFont typeface="Arial" panose="020B0604020202020204" pitchFamily="34" charset="0"/>
              <a:buChar char="•"/>
            </a:pPr>
            <a:r>
              <a:rPr kumimoji="1" lang="ja-JP" altLang="en-US" sz="3200" dirty="0"/>
              <a:t>過去の日記を見る</a:t>
            </a:r>
            <a:endParaRPr kumimoji="1" lang="en-US" altLang="ja-JP" sz="3200" dirty="0"/>
          </a:p>
          <a:p>
            <a:pPr marL="457200" indent="-457200">
              <a:buFont typeface="Arial" panose="020B0604020202020204" pitchFamily="34" charset="0"/>
              <a:buChar char="•"/>
            </a:pPr>
            <a:r>
              <a:rPr kumimoji="1" lang="ja-JP" altLang="en-US" sz="3200" dirty="0"/>
              <a:t>「えらい」の数が分かる</a:t>
            </a:r>
            <a:endParaRPr kumimoji="1" lang="en-US" altLang="ja-JP" sz="3200" dirty="0"/>
          </a:p>
          <a:p>
            <a:endParaRPr kumimoji="1" lang="ja-JP" altLang="en-US" sz="4400" dirty="0"/>
          </a:p>
        </p:txBody>
      </p:sp>
      <p:pic>
        <p:nvPicPr>
          <p:cNvPr id="3" name="図 2" descr="カレンダー&#10;&#10;自動的に生成された説明">
            <a:extLst>
              <a:ext uri="{FF2B5EF4-FFF2-40B4-BE49-F238E27FC236}">
                <a16:creationId xmlns:a16="http://schemas.microsoft.com/office/drawing/2014/main" id="{F17BCF14-2C81-B84B-9A63-4637DE31D688}"/>
              </a:ext>
            </a:extLst>
          </p:cNvPr>
          <p:cNvPicPr>
            <a:picLocks noChangeAspect="1"/>
          </p:cNvPicPr>
          <p:nvPr/>
        </p:nvPicPr>
        <p:blipFill>
          <a:blip r:embed="rId2"/>
          <a:stretch>
            <a:fillRect/>
          </a:stretch>
        </p:blipFill>
        <p:spPr>
          <a:xfrm>
            <a:off x="8122069" y="752327"/>
            <a:ext cx="2637930" cy="5552289"/>
          </a:xfrm>
          <a:prstGeom prst="rect">
            <a:avLst/>
          </a:prstGeom>
        </p:spPr>
      </p:pic>
      <p:pic>
        <p:nvPicPr>
          <p:cNvPr id="6" name="図 5" descr="図形, 円&#10;&#10;自動的に生成された説明">
            <a:extLst>
              <a:ext uri="{FF2B5EF4-FFF2-40B4-BE49-F238E27FC236}">
                <a16:creationId xmlns:a16="http://schemas.microsoft.com/office/drawing/2014/main" id="{8AD9B142-5EF2-9648-B516-F801ECC778EC}"/>
              </a:ext>
            </a:extLst>
          </p:cNvPr>
          <p:cNvPicPr>
            <a:picLocks noChangeAspect="1"/>
          </p:cNvPicPr>
          <p:nvPr/>
        </p:nvPicPr>
        <p:blipFill>
          <a:blip r:embed="rId3"/>
          <a:stretch>
            <a:fillRect/>
          </a:stretch>
        </p:blipFill>
        <p:spPr>
          <a:xfrm>
            <a:off x="620436" y="4531299"/>
            <a:ext cx="1351976" cy="1351976"/>
          </a:xfrm>
          <a:prstGeom prst="rect">
            <a:avLst/>
          </a:prstGeom>
        </p:spPr>
      </p:pic>
      <p:pic>
        <p:nvPicPr>
          <p:cNvPr id="9" name="図 8" descr="図形&#10;&#10;自動的に生成された説明">
            <a:extLst>
              <a:ext uri="{FF2B5EF4-FFF2-40B4-BE49-F238E27FC236}">
                <a16:creationId xmlns:a16="http://schemas.microsoft.com/office/drawing/2014/main" id="{65266C19-B840-2E4C-8E90-A27947729EEE}"/>
              </a:ext>
            </a:extLst>
          </p:cNvPr>
          <p:cNvPicPr>
            <a:picLocks noChangeAspect="1"/>
          </p:cNvPicPr>
          <p:nvPr/>
        </p:nvPicPr>
        <p:blipFill>
          <a:blip r:embed="rId4"/>
          <a:stretch>
            <a:fillRect/>
          </a:stretch>
        </p:blipFill>
        <p:spPr>
          <a:xfrm>
            <a:off x="1953398" y="4531299"/>
            <a:ext cx="1351976" cy="1351976"/>
          </a:xfrm>
          <a:prstGeom prst="rect">
            <a:avLst/>
          </a:prstGeom>
        </p:spPr>
      </p:pic>
      <p:pic>
        <p:nvPicPr>
          <p:cNvPr id="11" name="図 10" descr="アイコン&#10;&#10;自動的に生成された説明">
            <a:extLst>
              <a:ext uri="{FF2B5EF4-FFF2-40B4-BE49-F238E27FC236}">
                <a16:creationId xmlns:a16="http://schemas.microsoft.com/office/drawing/2014/main" id="{B184A9AC-24A5-AF42-B215-2FA93499EBD3}"/>
              </a:ext>
            </a:extLst>
          </p:cNvPr>
          <p:cNvPicPr>
            <a:picLocks noChangeAspect="1"/>
          </p:cNvPicPr>
          <p:nvPr/>
        </p:nvPicPr>
        <p:blipFill>
          <a:blip r:embed="rId5"/>
          <a:stretch>
            <a:fillRect/>
          </a:stretch>
        </p:blipFill>
        <p:spPr>
          <a:xfrm>
            <a:off x="3287376" y="4531299"/>
            <a:ext cx="1351976" cy="1351976"/>
          </a:xfrm>
          <a:prstGeom prst="rect">
            <a:avLst/>
          </a:prstGeom>
        </p:spPr>
      </p:pic>
      <p:pic>
        <p:nvPicPr>
          <p:cNvPr id="13" name="図 12" descr="黒板に描かれたロゴ&#10;&#10;低い精度で自動的に生成された説明">
            <a:extLst>
              <a:ext uri="{FF2B5EF4-FFF2-40B4-BE49-F238E27FC236}">
                <a16:creationId xmlns:a16="http://schemas.microsoft.com/office/drawing/2014/main" id="{FBDE7565-5555-1842-82E8-5926968675D5}"/>
              </a:ext>
            </a:extLst>
          </p:cNvPr>
          <p:cNvPicPr>
            <a:picLocks noChangeAspect="1"/>
          </p:cNvPicPr>
          <p:nvPr/>
        </p:nvPicPr>
        <p:blipFill>
          <a:blip r:embed="rId6"/>
          <a:stretch>
            <a:fillRect/>
          </a:stretch>
        </p:blipFill>
        <p:spPr>
          <a:xfrm>
            <a:off x="4639352" y="4440290"/>
            <a:ext cx="1351976" cy="1351976"/>
          </a:xfrm>
          <a:prstGeom prst="rect">
            <a:avLst/>
          </a:prstGeom>
        </p:spPr>
      </p:pic>
      <p:pic>
        <p:nvPicPr>
          <p:cNvPr id="15" name="図 14" descr="アイコン&#10;&#10;低い精度で自動的に生成された説明">
            <a:extLst>
              <a:ext uri="{FF2B5EF4-FFF2-40B4-BE49-F238E27FC236}">
                <a16:creationId xmlns:a16="http://schemas.microsoft.com/office/drawing/2014/main" id="{7A1ABA48-8C8B-1B48-942D-F34EC7C2CFC5}"/>
              </a:ext>
            </a:extLst>
          </p:cNvPr>
          <p:cNvPicPr>
            <a:picLocks noChangeAspect="1"/>
          </p:cNvPicPr>
          <p:nvPr/>
        </p:nvPicPr>
        <p:blipFill>
          <a:blip r:embed="rId7"/>
          <a:stretch>
            <a:fillRect/>
          </a:stretch>
        </p:blipFill>
        <p:spPr>
          <a:xfrm>
            <a:off x="6200673" y="4440290"/>
            <a:ext cx="1351976" cy="1351976"/>
          </a:xfrm>
          <a:prstGeom prst="rect">
            <a:avLst/>
          </a:prstGeom>
        </p:spPr>
      </p:pic>
      <p:sp>
        <p:nvSpPr>
          <p:cNvPr id="2" name="スライド番号プレースホルダー 1">
            <a:extLst>
              <a:ext uri="{FF2B5EF4-FFF2-40B4-BE49-F238E27FC236}">
                <a16:creationId xmlns:a16="http://schemas.microsoft.com/office/drawing/2014/main" id="{D1C79DC1-4161-4CE0-97C9-56A884CCB7B3}"/>
              </a:ext>
            </a:extLst>
          </p:cNvPr>
          <p:cNvSpPr>
            <a:spLocks noGrp="1"/>
          </p:cNvSpPr>
          <p:nvPr>
            <p:ph type="sldNum" sz="quarter" idx="12"/>
          </p:nvPr>
        </p:nvSpPr>
        <p:spPr/>
        <p:txBody>
          <a:bodyPr/>
          <a:lstStyle/>
          <a:p>
            <a:fld id="{E7524E71-B4FC-BD4E-8703-2FB8710136BE}" type="slidenum">
              <a:rPr kumimoji="1" lang="ja-JP" altLang="en-US" smtClean="0"/>
              <a:t>34</a:t>
            </a:fld>
            <a:endParaRPr kumimoji="1" lang="ja-JP" altLang="en-US"/>
          </a:p>
        </p:txBody>
      </p:sp>
    </p:spTree>
    <p:extLst>
      <p:ext uri="{BB962C8B-B14F-4D97-AF65-F5344CB8AC3E}">
        <p14:creationId xmlns:p14="http://schemas.microsoft.com/office/powerpoint/2010/main" val="2897203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2" name="テキスト ボックス 1">
            <a:extLst>
              <a:ext uri="{FF2B5EF4-FFF2-40B4-BE49-F238E27FC236}">
                <a16:creationId xmlns:a16="http://schemas.microsoft.com/office/drawing/2014/main" id="{C386ED9A-70CC-41B9-B96F-C3F32883B74B}"/>
              </a:ext>
            </a:extLst>
          </p:cNvPr>
          <p:cNvSpPr txBox="1"/>
          <p:nvPr/>
        </p:nvSpPr>
        <p:spPr>
          <a:xfrm>
            <a:off x="773663" y="2228671"/>
            <a:ext cx="6718819" cy="2400657"/>
          </a:xfrm>
          <a:prstGeom prst="rect">
            <a:avLst/>
          </a:prstGeom>
          <a:noFill/>
        </p:spPr>
        <p:txBody>
          <a:bodyPr wrap="square" rtlCol="0">
            <a:spAutoFit/>
          </a:bodyPr>
          <a:lstStyle/>
          <a:p>
            <a:pPr marL="571500" indent="-571500">
              <a:lnSpc>
                <a:spcPct val="150000"/>
              </a:lnSpc>
              <a:buFont typeface="Wingdings" panose="05000000000000000000" pitchFamily="2" charset="2"/>
              <a:buChar char="n"/>
            </a:pPr>
            <a:r>
              <a:rPr kumimoji="1" lang="ja-JP" altLang="en-US" sz="3600" dirty="0"/>
              <a:t>ふりかえり</a:t>
            </a:r>
            <a:endParaRPr kumimoji="1" lang="en-US" altLang="ja-JP" sz="3600" dirty="0"/>
          </a:p>
          <a:p>
            <a:pPr marL="457200" indent="-457200">
              <a:buFont typeface="Arial" panose="020B0604020202020204" pitchFamily="34" charset="0"/>
              <a:buChar char="•"/>
            </a:pPr>
            <a:r>
              <a:rPr kumimoji="1" lang="ja-JP" altLang="en-US" sz="3200" dirty="0"/>
              <a:t>「えらい」の数をグラフで表示</a:t>
            </a:r>
            <a:endParaRPr kumimoji="1" lang="en-US" altLang="ja-JP" sz="3200" dirty="0"/>
          </a:p>
          <a:p>
            <a:pPr marL="457200" indent="-457200">
              <a:buFont typeface="Arial" panose="020B0604020202020204" pitchFamily="34" charset="0"/>
              <a:buChar char="•"/>
            </a:pPr>
            <a:r>
              <a:rPr kumimoji="1" lang="ja-JP" altLang="en-US" sz="3200" dirty="0"/>
              <a:t>たくさん「えらい」がたまっている日を表示</a:t>
            </a:r>
            <a:endParaRPr kumimoji="1" lang="ja-JP" altLang="en-US" dirty="0"/>
          </a:p>
        </p:txBody>
      </p:sp>
      <p:pic>
        <p:nvPicPr>
          <p:cNvPr id="4" name="図 3" descr="グラフ, 棒グラフ&#10;&#10;自動的に生成された説明">
            <a:extLst>
              <a:ext uri="{FF2B5EF4-FFF2-40B4-BE49-F238E27FC236}">
                <a16:creationId xmlns:a16="http://schemas.microsoft.com/office/drawing/2014/main" id="{66E44AE9-477C-5946-9472-3B6F1533D170}"/>
              </a:ext>
            </a:extLst>
          </p:cNvPr>
          <p:cNvPicPr>
            <a:picLocks noChangeAspect="1"/>
          </p:cNvPicPr>
          <p:nvPr/>
        </p:nvPicPr>
        <p:blipFill>
          <a:blip r:embed="rId2"/>
          <a:stretch>
            <a:fillRect/>
          </a:stretch>
        </p:blipFill>
        <p:spPr>
          <a:xfrm>
            <a:off x="7913045" y="432794"/>
            <a:ext cx="2773117" cy="5943600"/>
          </a:xfrm>
          <a:prstGeom prst="rect">
            <a:avLst/>
          </a:prstGeom>
        </p:spPr>
      </p:pic>
      <p:sp>
        <p:nvSpPr>
          <p:cNvPr id="3" name="スライド番号プレースホルダー 2">
            <a:extLst>
              <a:ext uri="{FF2B5EF4-FFF2-40B4-BE49-F238E27FC236}">
                <a16:creationId xmlns:a16="http://schemas.microsoft.com/office/drawing/2014/main" id="{93A871B8-3A62-4A49-8D0D-ED900257FF78}"/>
              </a:ext>
            </a:extLst>
          </p:cNvPr>
          <p:cNvSpPr>
            <a:spLocks noGrp="1"/>
          </p:cNvSpPr>
          <p:nvPr>
            <p:ph type="sldNum" sz="quarter" idx="12"/>
          </p:nvPr>
        </p:nvSpPr>
        <p:spPr/>
        <p:txBody>
          <a:bodyPr/>
          <a:lstStyle/>
          <a:p>
            <a:fld id="{E7524E71-B4FC-BD4E-8703-2FB8710136BE}" type="slidenum">
              <a:rPr kumimoji="1" lang="ja-JP" altLang="en-US" smtClean="0"/>
              <a:t>35</a:t>
            </a:fld>
            <a:endParaRPr kumimoji="1" lang="ja-JP" altLang="en-US"/>
          </a:p>
        </p:txBody>
      </p:sp>
    </p:spTree>
    <p:extLst>
      <p:ext uri="{BB962C8B-B14F-4D97-AF65-F5344CB8AC3E}">
        <p14:creationId xmlns:p14="http://schemas.microsoft.com/office/powerpoint/2010/main" val="1984019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6616182"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アプリケーションの説明</a:t>
            </a:r>
          </a:p>
        </p:txBody>
      </p:sp>
      <p:sp>
        <p:nvSpPr>
          <p:cNvPr id="3" name="テキスト ボックス 2">
            <a:extLst>
              <a:ext uri="{FF2B5EF4-FFF2-40B4-BE49-F238E27FC236}">
                <a16:creationId xmlns:a16="http://schemas.microsoft.com/office/drawing/2014/main" id="{3ED29FFC-1AE8-468D-A8D2-14A7C764929E}"/>
              </a:ext>
            </a:extLst>
          </p:cNvPr>
          <p:cNvSpPr txBox="1"/>
          <p:nvPr/>
        </p:nvSpPr>
        <p:spPr>
          <a:xfrm>
            <a:off x="2005781" y="2753032"/>
            <a:ext cx="8180438" cy="1107996"/>
          </a:xfrm>
          <a:prstGeom prst="rect">
            <a:avLst/>
          </a:prstGeom>
          <a:noFill/>
        </p:spPr>
        <p:txBody>
          <a:bodyPr wrap="square" rtlCol="0">
            <a:spAutoFit/>
          </a:bodyPr>
          <a:lstStyle/>
          <a:p>
            <a:r>
              <a:rPr kumimoji="1" lang="ja-JP" altLang="en-US" sz="6600" dirty="0"/>
              <a:t>デモンストレーション</a:t>
            </a:r>
          </a:p>
        </p:txBody>
      </p:sp>
      <p:sp>
        <p:nvSpPr>
          <p:cNvPr id="2" name="スライド番号プレースホルダー 1">
            <a:extLst>
              <a:ext uri="{FF2B5EF4-FFF2-40B4-BE49-F238E27FC236}">
                <a16:creationId xmlns:a16="http://schemas.microsoft.com/office/drawing/2014/main" id="{85042861-7297-4519-9F12-1A1DB76F1740}"/>
              </a:ext>
            </a:extLst>
          </p:cNvPr>
          <p:cNvSpPr>
            <a:spLocks noGrp="1"/>
          </p:cNvSpPr>
          <p:nvPr>
            <p:ph type="sldNum" sz="quarter" idx="12"/>
          </p:nvPr>
        </p:nvSpPr>
        <p:spPr/>
        <p:txBody>
          <a:bodyPr/>
          <a:lstStyle/>
          <a:p>
            <a:fld id="{E7524E71-B4FC-BD4E-8703-2FB8710136BE}" type="slidenum">
              <a:rPr kumimoji="1" lang="ja-JP" altLang="en-US" smtClean="0"/>
              <a:t>36</a:t>
            </a:fld>
            <a:endParaRPr kumimoji="1" lang="ja-JP" altLang="en-US"/>
          </a:p>
        </p:txBody>
      </p:sp>
    </p:spTree>
    <p:extLst>
      <p:ext uri="{BB962C8B-B14F-4D97-AF65-F5344CB8AC3E}">
        <p14:creationId xmlns:p14="http://schemas.microsoft.com/office/powerpoint/2010/main" val="1837770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16C6C54-7F6F-44CA-A231-500FC2893233}"/>
              </a:ext>
            </a:extLst>
          </p:cNvPr>
          <p:cNvSpPr>
            <a:spLocks noGrp="1"/>
          </p:cNvSpPr>
          <p:nvPr>
            <p:ph type="sldNum" sz="quarter" idx="12"/>
          </p:nvPr>
        </p:nvSpPr>
        <p:spPr/>
        <p:txBody>
          <a:bodyPr/>
          <a:lstStyle/>
          <a:p>
            <a:fld id="{E7524E71-B4FC-BD4E-8703-2FB8710136BE}" type="slidenum">
              <a:rPr kumimoji="1" lang="ja-JP" altLang="en-US" smtClean="0"/>
              <a:t>37</a:t>
            </a:fld>
            <a:endParaRPr kumimoji="1" lang="ja-JP" altLang="en-US"/>
          </a:p>
        </p:txBody>
      </p:sp>
      <p:pic>
        <p:nvPicPr>
          <p:cNvPr id="4" name="FinalVideo_1642609334.700675">
            <a:hlinkClick r:id="" action="ppaction://media"/>
            <a:extLst>
              <a:ext uri="{FF2B5EF4-FFF2-40B4-BE49-F238E27FC236}">
                <a16:creationId xmlns:a16="http://schemas.microsoft.com/office/drawing/2014/main" id="{CC490AE7-663E-4DAC-842A-CFDB09DBCA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88656" y="0"/>
            <a:ext cx="3214687" cy="6858000"/>
          </a:xfrm>
          <a:prstGeom prst="rect">
            <a:avLst/>
          </a:prstGeom>
        </p:spPr>
      </p:pic>
    </p:spTree>
    <p:extLst>
      <p:ext uri="{BB962C8B-B14F-4D97-AF65-F5344CB8AC3E}">
        <p14:creationId xmlns:p14="http://schemas.microsoft.com/office/powerpoint/2010/main" val="129919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4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F9C065-20F8-174B-A855-382B9EBB4656}"/>
              </a:ext>
            </a:extLst>
          </p:cNvPr>
          <p:cNvSpPr>
            <a:spLocks noGrp="1"/>
          </p:cNvSpPr>
          <p:nvPr>
            <p:ph type="title"/>
          </p:nvPr>
        </p:nvSpPr>
        <p:spPr>
          <a:xfrm>
            <a:off x="838200" y="365126"/>
            <a:ext cx="10515600" cy="978766"/>
          </a:xfrm>
        </p:spPr>
        <p:txBody>
          <a:bodyPr>
            <a:normAutofit/>
          </a:bodyPr>
          <a:lstStyle/>
          <a:p>
            <a:r>
              <a:rPr kumimoji="1" lang="ja-JP" altLang="en-US" sz="4400" dirty="0"/>
              <a:t>発表の流れ</a:t>
            </a:r>
          </a:p>
        </p:txBody>
      </p:sp>
      <p:sp>
        <p:nvSpPr>
          <p:cNvPr id="3" name="コンテンツ プレースホルダー 2">
            <a:extLst>
              <a:ext uri="{FF2B5EF4-FFF2-40B4-BE49-F238E27FC236}">
                <a16:creationId xmlns:a16="http://schemas.microsoft.com/office/drawing/2014/main" id="{599363C4-97A9-C544-A578-5D10E2397CB8}"/>
              </a:ext>
            </a:extLst>
          </p:cNvPr>
          <p:cNvSpPr>
            <a:spLocks noGrp="1"/>
          </p:cNvSpPr>
          <p:nvPr>
            <p:ph idx="1"/>
          </p:nvPr>
        </p:nvSpPr>
        <p:spPr>
          <a:xfrm>
            <a:off x="838200" y="1343892"/>
            <a:ext cx="10515600" cy="4833071"/>
          </a:xfrm>
        </p:spPr>
        <p:txBody>
          <a:bodyPr>
            <a:normAutofit/>
          </a:bodyPr>
          <a:lstStyle/>
          <a:p>
            <a:r>
              <a:rPr lang="ja-JP" altLang="en-US" sz="2800" dirty="0"/>
              <a:t>アプリ紹介</a:t>
            </a:r>
            <a:endParaRPr lang="en-US" altLang="ja-JP" sz="2800" dirty="0"/>
          </a:p>
          <a:p>
            <a:pPr marL="0" indent="0">
              <a:buNone/>
            </a:pPr>
            <a:r>
              <a:rPr lang="ja-JP" altLang="en-US" sz="2800" dirty="0"/>
              <a:t>　　想定利用者像・想定利用状況</a:t>
            </a:r>
            <a:endParaRPr lang="en-US" altLang="ja-JP" sz="2800" dirty="0"/>
          </a:p>
          <a:p>
            <a:pPr marL="0" indent="0">
              <a:buNone/>
            </a:pPr>
            <a:r>
              <a:rPr lang="ja-JP" altLang="en-US" sz="2800" dirty="0"/>
              <a:t>　　アプリの説明</a:t>
            </a:r>
          </a:p>
          <a:p>
            <a:r>
              <a:rPr lang="ja-JP" altLang="en-US" sz="2800" dirty="0">
                <a:solidFill>
                  <a:srgbClr val="FF0000"/>
                </a:solidFill>
              </a:rPr>
              <a:t>開発のための工夫</a:t>
            </a:r>
            <a:endParaRPr lang="en-US" altLang="ja-JP" sz="2800" dirty="0">
              <a:solidFill>
                <a:srgbClr val="FF0000"/>
              </a:solidFill>
            </a:endParaRPr>
          </a:p>
          <a:p>
            <a:r>
              <a:rPr lang="ja-JP" altLang="en-US" sz="2800" dirty="0"/>
              <a:t>リリースの概略</a:t>
            </a:r>
            <a:endParaRPr lang="en-US" altLang="ja-JP" sz="2800" dirty="0"/>
          </a:p>
          <a:p>
            <a:r>
              <a:rPr lang="ja-JP" altLang="en-US" sz="2800" dirty="0"/>
              <a:t>開発中に実感したこと</a:t>
            </a:r>
            <a:endParaRPr lang="en-US" altLang="ja-JP" sz="2800" dirty="0"/>
          </a:p>
        </p:txBody>
      </p:sp>
      <p:sp>
        <p:nvSpPr>
          <p:cNvPr id="4" name="スライド番号プレースホルダー 3">
            <a:extLst>
              <a:ext uri="{FF2B5EF4-FFF2-40B4-BE49-F238E27FC236}">
                <a16:creationId xmlns:a16="http://schemas.microsoft.com/office/drawing/2014/main" id="{6F8FFD22-7EDF-6448-98E2-7FB115483CDF}"/>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38</a:t>
            </a:fld>
            <a:endParaRPr kumimoji="1" lang="ja-JP" altLang="en-US"/>
          </a:p>
        </p:txBody>
      </p:sp>
    </p:spTree>
    <p:extLst>
      <p:ext uri="{BB962C8B-B14F-4D97-AF65-F5344CB8AC3E}">
        <p14:creationId xmlns:p14="http://schemas.microsoft.com/office/powerpoint/2010/main" val="2479673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24C146-98B1-5242-8C4C-D247FCE9F574}"/>
              </a:ext>
            </a:extLst>
          </p:cNvPr>
          <p:cNvSpPr>
            <a:spLocks noGrp="1"/>
          </p:cNvSpPr>
          <p:nvPr>
            <p:ph type="title"/>
          </p:nvPr>
        </p:nvSpPr>
        <p:spPr>
          <a:xfrm>
            <a:off x="913775" y="457153"/>
            <a:ext cx="10364451" cy="812250"/>
          </a:xfrm>
        </p:spPr>
        <p:txBody>
          <a:bodyPr>
            <a:normAutofit/>
          </a:bodyPr>
          <a:lstStyle/>
          <a:p>
            <a:r>
              <a:rPr kumimoji="1" lang="ja-JP" altLang="en-US" sz="4400" dirty="0"/>
              <a:t>チーム開発のための工夫</a:t>
            </a:r>
            <a:r>
              <a:rPr kumimoji="1" lang="en-US" altLang="ja-JP" sz="4400" dirty="0"/>
              <a:t>(1/2)</a:t>
            </a:r>
            <a:endParaRPr kumimoji="1" lang="ja-JP" altLang="en-US" sz="4400" dirty="0"/>
          </a:p>
        </p:txBody>
      </p:sp>
      <p:sp>
        <p:nvSpPr>
          <p:cNvPr id="3" name="コンテンツ プレースホルダー 2">
            <a:extLst>
              <a:ext uri="{FF2B5EF4-FFF2-40B4-BE49-F238E27FC236}">
                <a16:creationId xmlns:a16="http://schemas.microsoft.com/office/drawing/2014/main" id="{8B3DF640-283B-5847-B941-8530695FC296}"/>
              </a:ext>
            </a:extLst>
          </p:cNvPr>
          <p:cNvSpPr>
            <a:spLocks noGrp="1"/>
          </p:cNvSpPr>
          <p:nvPr>
            <p:ph idx="1"/>
          </p:nvPr>
        </p:nvSpPr>
        <p:spPr>
          <a:xfrm>
            <a:off x="913775" y="1579582"/>
            <a:ext cx="10364452" cy="3993514"/>
          </a:xfrm>
        </p:spPr>
        <p:txBody>
          <a:bodyPr anchor="ctr">
            <a:noAutofit/>
          </a:bodyPr>
          <a:lstStyle/>
          <a:p>
            <a:r>
              <a:rPr lang="en-US" altLang="ja-JP" sz="2800" dirty="0"/>
              <a:t>Storyboard</a:t>
            </a:r>
            <a:r>
              <a:rPr lang="ja-JP" altLang="en-US" sz="2800" dirty="0"/>
              <a:t>の競合を防ぐために、事前に編集する有無の連絡を告げ、編集作業が終わったのちにプッシュしたことを報告</a:t>
            </a:r>
          </a:p>
          <a:p>
            <a:r>
              <a:rPr lang="ja-JP" altLang="en-US" sz="2800" dirty="0"/>
              <a:t>データベースの設定やアプリデザインの方向性を決める際にはオフラインで集合</a:t>
            </a:r>
          </a:p>
          <a:p>
            <a:r>
              <a:rPr lang="ja-JP" altLang="en-US" sz="2800" dirty="0"/>
              <a:t>朝に弱い人が多いので朝に集合するのをやめて夜に集合</a:t>
            </a:r>
          </a:p>
        </p:txBody>
      </p:sp>
      <p:sp>
        <p:nvSpPr>
          <p:cNvPr id="4" name="スライド番号プレースホルダー 3">
            <a:extLst>
              <a:ext uri="{FF2B5EF4-FFF2-40B4-BE49-F238E27FC236}">
                <a16:creationId xmlns:a16="http://schemas.microsoft.com/office/drawing/2014/main" id="{D0F7B835-1F4C-3647-9194-00C5E3B34B31}"/>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39</a:t>
            </a:fld>
            <a:endParaRPr kumimoji="1" lang="ja-JP" altLang="en-US"/>
          </a:p>
        </p:txBody>
      </p:sp>
    </p:spTree>
    <p:extLst>
      <p:ext uri="{BB962C8B-B14F-4D97-AF65-F5344CB8AC3E}">
        <p14:creationId xmlns:p14="http://schemas.microsoft.com/office/powerpoint/2010/main" val="3131994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12D92-7C57-4B44-A5CD-2A7BA3BDAC58}"/>
              </a:ext>
            </a:extLst>
          </p:cNvPr>
          <p:cNvSpPr>
            <a:spLocks noGrp="1"/>
          </p:cNvSpPr>
          <p:nvPr>
            <p:ph type="ctrTitle"/>
          </p:nvPr>
        </p:nvSpPr>
        <p:spPr>
          <a:xfrm>
            <a:off x="1418253" y="1503786"/>
            <a:ext cx="9022735" cy="2634341"/>
          </a:xfrm>
        </p:spPr>
        <p:txBody>
          <a:bodyPr>
            <a:normAutofit/>
          </a:bodyPr>
          <a:lstStyle/>
          <a:p>
            <a:r>
              <a:rPr kumimoji="1" lang="ja-JP" altLang="en-US" sz="6600" dirty="0"/>
              <a:t>このような経験は</a:t>
            </a:r>
            <a:br>
              <a:rPr kumimoji="1" lang="en-US" altLang="ja-JP" sz="6600" dirty="0"/>
            </a:br>
            <a:r>
              <a:rPr kumimoji="1" lang="ja-JP" altLang="en-US" sz="6600" dirty="0"/>
              <a:t>ありませんか？</a:t>
            </a:r>
          </a:p>
        </p:txBody>
      </p:sp>
      <p:sp>
        <p:nvSpPr>
          <p:cNvPr id="5" name="テキスト ボックス 4">
            <a:extLst>
              <a:ext uri="{FF2B5EF4-FFF2-40B4-BE49-F238E27FC236}">
                <a16:creationId xmlns:a16="http://schemas.microsoft.com/office/drawing/2014/main" id="{37901563-3D49-4A72-AA5B-8C8695FFE7B0}"/>
              </a:ext>
            </a:extLst>
          </p:cNvPr>
          <p:cNvSpPr txBox="1"/>
          <p:nvPr/>
        </p:nvSpPr>
        <p:spPr>
          <a:xfrm>
            <a:off x="876300" y="432794"/>
            <a:ext cx="3762375"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想定利用者像</a:t>
            </a:r>
          </a:p>
        </p:txBody>
      </p:sp>
    </p:spTree>
    <p:extLst>
      <p:ext uri="{BB962C8B-B14F-4D97-AF65-F5344CB8AC3E}">
        <p14:creationId xmlns:p14="http://schemas.microsoft.com/office/powerpoint/2010/main" val="4182197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FA9D1-E711-A246-87DC-7215E22162D3}"/>
              </a:ext>
            </a:extLst>
          </p:cNvPr>
          <p:cNvSpPr>
            <a:spLocks noGrp="1"/>
          </p:cNvSpPr>
          <p:nvPr>
            <p:ph type="title"/>
          </p:nvPr>
        </p:nvSpPr>
        <p:spPr>
          <a:xfrm>
            <a:off x="913775" y="618518"/>
            <a:ext cx="10364451" cy="823008"/>
          </a:xfrm>
        </p:spPr>
        <p:txBody>
          <a:bodyPr>
            <a:normAutofit/>
          </a:bodyPr>
          <a:lstStyle/>
          <a:p>
            <a:r>
              <a:rPr kumimoji="1" lang="ja-JP" altLang="en-US" sz="4400" dirty="0"/>
              <a:t>チーム開発のための工夫</a:t>
            </a:r>
            <a:r>
              <a:rPr kumimoji="1" lang="en-US" altLang="ja-JP" sz="4400" dirty="0"/>
              <a:t>(2/2)</a:t>
            </a:r>
            <a:endParaRPr kumimoji="1" lang="ja-JP" altLang="en-US" sz="4400" dirty="0"/>
          </a:p>
        </p:txBody>
      </p:sp>
      <p:sp>
        <p:nvSpPr>
          <p:cNvPr id="3" name="コンテンツ プレースホルダー 2">
            <a:extLst>
              <a:ext uri="{FF2B5EF4-FFF2-40B4-BE49-F238E27FC236}">
                <a16:creationId xmlns:a16="http://schemas.microsoft.com/office/drawing/2014/main" id="{8E276F6E-B428-6E4F-96E9-97793DFC7A05}"/>
              </a:ext>
            </a:extLst>
          </p:cNvPr>
          <p:cNvSpPr>
            <a:spLocks noGrp="1"/>
          </p:cNvSpPr>
          <p:nvPr>
            <p:ph idx="1"/>
          </p:nvPr>
        </p:nvSpPr>
        <p:spPr>
          <a:xfrm>
            <a:off x="531665" y="1880843"/>
            <a:ext cx="10968259" cy="4358639"/>
          </a:xfrm>
        </p:spPr>
        <p:txBody>
          <a:bodyPr>
            <a:normAutofit/>
          </a:bodyPr>
          <a:lstStyle/>
          <a:p>
            <a:pPr marL="0" indent="0">
              <a:buNone/>
            </a:pPr>
            <a:r>
              <a:rPr lang="en-US" altLang="ja-JP" sz="2800" dirty="0">
                <a:latin typeface="+mj-ea"/>
                <a:ea typeface="+mj-ea"/>
              </a:rPr>
              <a:t>D</a:t>
            </a:r>
            <a:r>
              <a:rPr lang="en-US" altLang="ja-JP" sz="2800" cap="none" dirty="0">
                <a:latin typeface="+mj-ea"/>
                <a:ea typeface="+mj-ea"/>
              </a:rPr>
              <a:t>iscord</a:t>
            </a:r>
            <a:endParaRPr lang="en-US" altLang="ja-JP" sz="2800" dirty="0">
              <a:latin typeface="+mj-ea"/>
              <a:ea typeface="+mj-ea"/>
            </a:endParaRPr>
          </a:p>
          <a:p>
            <a:pPr marL="0" indent="0">
              <a:buNone/>
            </a:pPr>
            <a:r>
              <a:rPr lang="en-US" altLang="ja-JP" sz="2800" dirty="0"/>
              <a:t>       </a:t>
            </a:r>
            <a:r>
              <a:rPr lang="ja-JP" altLang="en-US" sz="2800" dirty="0"/>
              <a:t>画面共有を円滑に行うために導入し、定期的な会議に活用</a:t>
            </a:r>
            <a:endParaRPr lang="en-US" altLang="ja-JP" sz="2800" dirty="0"/>
          </a:p>
          <a:p>
            <a:pPr marL="0" indent="0">
              <a:buNone/>
            </a:pPr>
            <a:r>
              <a:rPr lang="en-US" altLang="ja-JP" sz="2800" dirty="0"/>
              <a:t>LINE</a:t>
            </a:r>
            <a:endParaRPr lang="ja-JP" altLang="en-US" sz="2800" dirty="0"/>
          </a:p>
          <a:p>
            <a:pPr marL="0" indent="0">
              <a:buNone/>
            </a:pPr>
            <a:r>
              <a:rPr lang="en-US" altLang="ja-JP" sz="2800" dirty="0"/>
              <a:t>       Storyboard</a:t>
            </a:r>
            <a:r>
              <a:rPr lang="ja-JP" altLang="en-US" sz="2800" dirty="0"/>
              <a:t>の編集報告、スケジュール管理、その他の確認に使用</a:t>
            </a:r>
          </a:p>
          <a:p>
            <a:endParaRPr kumimoji="1" lang="ja-JP" altLang="en-US" sz="2800" dirty="0"/>
          </a:p>
        </p:txBody>
      </p:sp>
      <p:sp>
        <p:nvSpPr>
          <p:cNvPr id="4" name="スライド番号プレースホルダー 3">
            <a:extLst>
              <a:ext uri="{FF2B5EF4-FFF2-40B4-BE49-F238E27FC236}">
                <a16:creationId xmlns:a16="http://schemas.microsoft.com/office/drawing/2014/main" id="{720AC65F-4F52-5E4D-A5E2-913B125D8FBA}"/>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40</a:t>
            </a:fld>
            <a:endParaRPr kumimoji="1" lang="ja-JP" altLang="en-US"/>
          </a:p>
        </p:txBody>
      </p:sp>
      <p:pic>
        <p:nvPicPr>
          <p:cNvPr id="5" name="図 4">
            <a:extLst>
              <a:ext uri="{FF2B5EF4-FFF2-40B4-BE49-F238E27FC236}">
                <a16:creationId xmlns:a16="http://schemas.microsoft.com/office/drawing/2014/main" id="{BD46B090-D1ED-3849-9A93-9D15E0891464}"/>
              </a:ext>
            </a:extLst>
          </p:cNvPr>
          <p:cNvPicPr>
            <a:picLocks noChangeAspect="1"/>
          </p:cNvPicPr>
          <p:nvPr/>
        </p:nvPicPr>
        <p:blipFill>
          <a:blip r:embed="rId2"/>
          <a:stretch>
            <a:fillRect/>
          </a:stretch>
        </p:blipFill>
        <p:spPr>
          <a:xfrm>
            <a:off x="2593560" y="4652222"/>
            <a:ext cx="1603271" cy="1596177"/>
          </a:xfrm>
          <a:prstGeom prst="rect">
            <a:avLst/>
          </a:prstGeom>
        </p:spPr>
      </p:pic>
      <p:pic>
        <p:nvPicPr>
          <p:cNvPr id="7" name="図 6">
            <a:extLst>
              <a:ext uri="{FF2B5EF4-FFF2-40B4-BE49-F238E27FC236}">
                <a16:creationId xmlns:a16="http://schemas.microsoft.com/office/drawing/2014/main" id="{6289B8A1-E1BA-0846-A616-CB0267201804}"/>
              </a:ext>
            </a:extLst>
          </p:cNvPr>
          <p:cNvPicPr>
            <a:picLocks noChangeAspect="1"/>
          </p:cNvPicPr>
          <p:nvPr/>
        </p:nvPicPr>
        <p:blipFill>
          <a:blip r:embed="rId3"/>
          <a:stretch>
            <a:fillRect/>
          </a:stretch>
        </p:blipFill>
        <p:spPr>
          <a:xfrm>
            <a:off x="7042671" y="4645128"/>
            <a:ext cx="1603271" cy="1603271"/>
          </a:xfrm>
          <a:prstGeom prst="rect">
            <a:avLst/>
          </a:prstGeom>
        </p:spPr>
      </p:pic>
    </p:spTree>
    <p:extLst>
      <p:ext uri="{BB962C8B-B14F-4D97-AF65-F5344CB8AC3E}">
        <p14:creationId xmlns:p14="http://schemas.microsoft.com/office/powerpoint/2010/main" val="2007581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F9C065-20F8-174B-A855-382B9EBB4656}"/>
              </a:ext>
            </a:extLst>
          </p:cNvPr>
          <p:cNvSpPr>
            <a:spLocks noGrp="1"/>
          </p:cNvSpPr>
          <p:nvPr>
            <p:ph type="title"/>
          </p:nvPr>
        </p:nvSpPr>
        <p:spPr>
          <a:xfrm>
            <a:off x="838200" y="365126"/>
            <a:ext cx="10515600" cy="978766"/>
          </a:xfrm>
        </p:spPr>
        <p:txBody>
          <a:bodyPr>
            <a:normAutofit/>
          </a:bodyPr>
          <a:lstStyle/>
          <a:p>
            <a:r>
              <a:rPr kumimoji="1" lang="ja-JP" altLang="en-US" sz="4400" dirty="0"/>
              <a:t>発表の流れ</a:t>
            </a:r>
          </a:p>
        </p:txBody>
      </p:sp>
      <p:sp>
        <p:nvSpPr>
          <p:cNvPr id="3" name="コンテンツ プレースホルダー 2">
            <a:extLst>
              <a:ext uri="{FF2B5EF4-FFF2-40B4-BE49-F238E27FC236}">
                <a16:creationId xmlns:a16="http://schemas.microsoft.com/office/drawing/2014/main" id="{599363C4-97A9-C544-A578-5D10E2397CB8}"/>
              </a:ext>
            </a:extLst>
          </p:cNvPr>
          <p:cNvSpPr>
            <a:spLocks noGrp="1"/>
          </p:cNvSpPr>
          <p:nvPr>
            <p:ph idx="1"/>
          </p:nvPr>
        </p:nvSpPr>
        <p:spPr>
          <a:xfrm>
            <a:off x="838200" y="1343892"/>
            <a:ext cx="10515600" cy="4833071"/>
          </a:xfrm>
        </p:spPr>
        <p:txBody>
          <a:bodyPr>
            <a:normAutofit/>
          </a:bodyPr>
          <a:lstStyle/>
          <a:p>
            <a:r>
              <a:rPr lang="ja-JP" altLang="en-US" sz="2800" dirty="0"/>
              <a:t>アプリ紹介</a:t>
            </a:r>
            <a:endParaRPr lang="en-US" altLang="ja-JP" sz="2800" dirty="0"/>
          </a:p>
          <a:p>
            <a:pPr marL="0" indent="0">
              <a:buNone/>
            </a:pPr>
            <a:r>
              <a:rPr lang="ja-JP" altLang="en-US" sz="2800" dirty="0"/>
              <a:t>　　想定利用者像・想定利用状況</a:t>
            </a:r>
            <a:endParaRPr lang="en-US" altLang="ja-JP" sz="2800" dirty="0"/>
          </a:p>
          <a:p>
            <a:pPr marL="0" indent="0">
              <a:buNone/>
            </a:pPr>
            <a:r>
              <a:rPr lang="ja-JP" altLang="en-US" sz="2800" dirty="0"/>
              <a:t>　　アプリの説明</a:t>
            </a:r>
          </a:p>
          <a:p>
            <a:r>
              <a:rPr lang="ja-JP" altLang="en-US" sz="2800" dirty="0"/>
              <a:t>開発のための工夫</a:t>
            </a:r>
            <a:endParaRPr lang="en-US" altLang="ja-JP" sz="2800" dirty="0"/>
          </a:p>
          <a:p>
            <a:r>
              <a:rPr lang="ja-JP" altLang="en-US" sz="2800" dirty="0">
                <a:solidFill>
                  <a:srgbClr val="FF0000"/>
                </a:solidFill>
              </a:rPr>
              <a:t>リリースの概略</a:t>
            </a:r>
            <a:endParaRPr lang="en-US" altLang="ja-JP" sz="2800" dirty="0">
              <a:solidFill>
                <a:srgbClr val="FF0000"/>
              </a:solidFill>
            </a:endParaRPr>
          </a:p>
          <a:p>
            <a:r>
              <a:rPr lang="ja-JP" altLang="en-US" sz="2800" dirty="0"/>
              <a:t>開発中に実感したこと</a:t>
            </a:r>
            <a:endParaRPr lang="en-US" altLang="ja-JP" sz="2800" dirty="0"/>
          </a:p>
        </p:txBody>
      </p:sp>
      <p:sp>
        <p:nvSpPr>
          <p:cNvPr id="4" name="スライド番号プレースホルダー 3">
            <a:extLst>
              <a:ext uri="{FF2B5EF4-FFF2-40B4-BE49-F238E27FC236}">
                <a16:creationId xmlns:a16="http://schemas.microsoft.com/office/drawing/2014/main" id="{DF554AE2-7474-3E4D-AD4D-37DCF14C7FD4}"/>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41</a:t>
            </a:fld>
            <a:endParaRPr kumimoji="1" lang="ja-JP" altLang="en-US"/>
          </a:p>
        </p:txBody>
      </p:sp>
    </p:spTree>
    <p:extLst>
      <p:ext uri="{BB962C8B-B14F-4D97-AF65-F5344CB8AC3E}">
        <p14:creationId xmlns:p14="http://schemas.microsoft.com/office/powerpoint/2010/main" val="3655295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8A20B43-EA35-4D51-8E25-05F8B334E9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0166DB98-302A-46FE-BE82-C13AF10BC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34059663-8A30-44C3-8C60-8F31A6FE55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DA5DBE7-7AAD-48D9-A121-8102870FD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スライド番号プレースホルダー 3">
            <a:extLst>
              <a:ext uri="{FF2B5EF4-FFF2-40B4-BE49-F238E27FC236}">
                <a16:creationId xmlns:a16="http://schemas.microsoft.com/office/drawing/2014/main" id="{86C00381-7F6B-424B-A5CD-4C457D2F67BF}"/>
              </a:ext>
            </a:extLst>
          </p:cNvPr>
          <p:cNvSpPr>
            <a:spLocks noGrp="1"/>
          </p:cNvSpPr>
          <p:nvPr>
            <p:ph type="sldNum" sz="quarter" idx="12"/>
          </p:nvPr>
        </p:nvSpPr>
        <p:spPr>
          <a:xfrm>
            <a:off x="10514011" y="6126478"/>
            <a:ext cx="764215" cy="365125"/>
          </a:xfrm>
        </p:spPr>
        <p:txBody>
          <a:bodyPr vert="horz" lIns="91440" tIns="45720" rIns="91440" bIns="45720" rtlCol="0" anchor="ctr">
            <a:normAutofit/>
          </a:bodyPr>
          <a:lstStyle/>
          <a:p>
            <a:pPr>
              <a:spcAft>
                <a:spcPts val="600"/>
              </a:spcAft>
            </a:pPr>
            <a:fld id="{E7524E71-B4FC-BD4E-8703-2FB8710136BE}" type="slidenum">
              <a:rPr kumimoji="1" lang="en-US" altLang="ja-JP" sz="1000" smtClean="0"/>
              <a:pPr>
                <a:spcAft>
                  <a:spcPts val="600"/>
                </a:spcAft>
              </a:pPr>
              <a:t>42</a:t>
            </a:fld>
            <a:endParaRPr kumimoji="1" lang="en-US" altLang="ja-JP" sz="1000"/>
          </a:p>
        </p:txBody>
      </p:sp>
      <p:sp>
        <p:nvSpPr>
          <p:cNvPr id="2" name="タイトル 1">
            <a:extLst>
              <a:ext uri="{FF2B5EF4-FFF2-40B4-BE49-F238E27FC236}">
                <a16:creationId xmlns:a16="http://schemas.microsoft.com/office/drawing/2014/main" id="{1F249F82-230E-9A4E-9A68-87A8EC2DD2F5}"/>
              </a:ext>
            </a:extLst>
          </p:cNvPr>
          <p:cNvSpPr>
            <a:spLocks noGrp="1"/>
          </p:cNvSpPr>
          <p:nvPr>
            <p:ph type="title"/>
          </p:nvPr>
        </p:nvSpPr>
        <p:spPr>
          <a:xfrm>
            <a:off x="3200401" y="322730"/>
            <a:ext cx="6786908" cy="754528"/>
          </a:xfrm>
        </p:spPr>
        <p:txBody>
          <a:bodyPr vert="horz" lIns="91440" tIns="45720" rIns="91440" bIns="45720" rtlCol="0" anchor="b">
            <a:normAutofit/>
          </a:bodyPr>
          <a:lstStyle/>
          <a:p>
            <a:r>
              <a:rPr kumimoji="1" lang="ja-JP" altLang="en-US" sz="4800" b="1" dirty="0"/>
              <a:t>リリースの概略</a:t>
            </a:r>
          </a:p>
        </p:txBody>
      </p:sp>
      <p:graphicFrame>
        <p:nvGraphicFramePr>
          <p:cNvPr id="6" name="表 5">
            <a:extLst>
              <a:ext uri="{FF2B5EF4-FFF2-40B4-BE49-F238E27FC236}">
                <a16:creationId xmlns:a16="http://schemas.microsoft.com/office/drawing/2014/main" id="{CE352C92-D4DC-4CE4-8AF5-1150FAC96633}"/>
              </a:ext>
            </a:extLst>
          </p:cNvPr>
          <p:cNvGraphicFramePr>
            <a:graphicFrameLocks noGrp="1"/>
          </p:cNvGraphicFramePr>
          <p:nvPr>
            <p:extLst>
              <p:ext uri="{D42A27DB-BD31-4B8C-83A1-F6EECF244321}">
                <p14:modId xmlns:p14="http://schemas.microsoft.com/office/powerpoint/2010/main" val="710639859"/>
              </p:ext>
            </p:extLst>
          </p:nvPr>
        </p:nvGraphicFramePr>
        <p:xfrm>
          <a:off x="1909484" y="1077258"/>
          <a:ext cx="8991600" cy="5176217"/>
        </p:xfrm>
        <a:graphic>
          <a:graphicData uri="http://schemas.openxmlformats.org/drawingml/2006/table">
            <a:tbl>
              <a:tblPr firstRow="1" bandRow="1">
                <a:tableStyleId>{5C22544A-7EE6-4342-B048-85BDC9FD1C3A}</a:tableStyleId>
              </a:tblPr>
              <a:tblGrid>
                <a:gridCol w="918249">
                  <a:extLst>
                    <a:ext uri="{9D8B030D-6E8A-4147-A177-3AD203B41FA5}">
                      <a16:colId xmlns:a16="http://schemas.microsoft.com/office/drawing/2014/main" val="3377554856"/>
                    </a:ext>
                  </a:extLst>
                </a:gridCol>
                <a:gridCol w="778848">
                  <a:extLst>
                    <a:ext uri="{9D8B030D-6E8A-4147-A177-3AD203B41FA5}">
                      <a16:colId xmlns:a16="http://schemas.microsoft.com/office/drawing/2014/main" val="2417874220"/>
                    </a:ext>
                  </a:extLst>
                </a:gridCol>
                <a:gridCol w="1054284">
                  <a:extLst>
                    <a:ext uri="{9D8B030D-6E8A-4147-A177-3AD203B41FA5}">
                      <a16:colId xmlns:a16="http://schemas.microsoft.com/office/drawing/2014/main" val="984860802"/>
                    </a:ext>
                  </a:extLst>
                </a:gridCol>
                <a:gridCol w="6240219">
                  <a:extLst>
                    <a:ext uri="{9D8B030D-6E8A-4147-A177-3AD203B41FA5}">
                      <a16:colId xmlns:a16="http://schemas.microsoft.com/office/drawing/2014/main" val="47752504"/>
                    </a:ext>
                  </a:extLst>
                </a:gridCol>
              </a:tblGrid>
              <a:tr h="280588">
                <a:tc>
                  <a:txBody>
                    <a:bodyPr/>
                    <a:lstStyle/>
                    <a:p>
                      <a:pPr algn="ctr" fontAlgn="ctr"/>
                      <a:r>
                        <a:rPr lang="ja-JP" altLang="en-US" sz="1100" u="none" strike="noStrike">
                          <a:effectLst/>
                        </a:rPr>
                        <a:t>年</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100" u="none" strike="noStrike">
                          <a:effectLst/>
                        </a:rPr>
                        <a:t>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100" u="none" strike="noStrike">
                          <a:effectLst/>
                        </a:rPr>
                        <a:t>日</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100" u="none" strike="noStrike">
                          <a:effectLst/>
                        </a:rPr>
                        <a:t>内容</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3807619870"/>
                  </a:ext>
                </a:extLst>
              </a:tr>
              <a:tr h="280588">
                <a:tc>
                  <a:txBody>
                    <a:bodyPr/>
                    <a:lstStyle/>
                    <a:p>
                      <a:pPr algn="r" fontAlgn="ctr"/>
                      <a:r>
                        <a:rPr lang="en-US" altLang="ja-JP" sz="1400" u="none" strike="noStrike" dirty="0">
                          <a:effectLst/>
                        </a:rPr>
                        <a:t>2021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400" b="0" u="none" strike="noStrike" dirty="0">
                          <a:effectLst/>
                        </a:rPr>
                        <a:t>チーム発足</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2160709629"/>
                  </a:ext>
                </a:extLst>
              </a:tr>
              <a:tr h="280588">
                <a:tc>
                  <a:txBody>
                    <a:bodyPr/>
                    <a:lstStyle/>
                    <a:p>
                      <a:pPr algn="l" fontAlgn="ctr"/>
                      <a:r>
                        <a:rPr lang="ja-JP" altLang="en-US" sz="1400" u="none" strike="noStrike" dirty="0">
                          <a:effectLst/>
                        </a:rPr>
                        <a:t>　</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400" b="0" u="none" strike="noStrike" dirty="0">
                          <a:effectLst/>
                        </a:rPr>
                        <a:t>アプリ案１を設定。それについての</a:t>
                      </a:r>
                      <a:r>
                        <a:rPr lang="en-US" altLang="ja-JP" sz="1400" b="0" u="none" strike="noStrike" dirty="0">
                          <a:effectLst/>
                        </a:rPr>
                        <a:t>MVP</a:t>
                      </a:r>
                      <a:r>
                        <a:rPr lang="ja-JP" altLang="en-US" sz="1400" b="0" u="none" strike="noStrike" dirty="0">
                          <a:effectLst/>
                        </a:rPr>
                        <a:t>の作成</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1991176913"/>
                  </a:ext>
                </a:extLst>
              </a:tr>
              <a:tr h="280588">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15,22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b="0" u="none" strike="noStrike">
                          <a:effectLst/>
                        </a:rPr>
                        <a:t>2</a:t>
                      </a:r>
                      <a:r>
                        <a:rPr lang="ja-JP" altLang="en-US" sz="1400" b="0" u="none" strike="noStrike">
                          <a:effectLst/>
                        </a:rPr>
                        <a:t>度の</a:t>
                      </a:r>
                      <a:r>
                        <a:rPr lang="en-US" altLang="ja-JP" sz="1400" b="0" u="none" strike="noStrike">
                          <a:effectLst/>
                        </a:rPr>
                        <a:t>MVP</a:t>
                      </a:r>
                      <a:r>
                        <a:rPr lang="ja-JP" altLang="en-US" sz="1400" b="0" u="none" strike="noStrike">
                          <a:effectLst/>
                        </a:rPr>
                        <a:t>発表の後、アプリ内容を見直すことに決定。</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1120579944"/>
                  </a:ext>
                </a:extLst>
              </a:tr>
              <a:tr h="280588">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dirty="0">
                          <a:effectLst/>
                        </a:rPr>
                        <a:t>24</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400" b="0" u="none" strike="noStrike" dirty="0">
                          <a:effectLst/>
                        </a:rPr>
                        <a:t>新しいアプリ案「褒め日記」を策定。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1032930631"/>
                  </a:ext>
                </a:extLst>
              </a:tr>
              <a:tr h="498955">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29</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400" b="0" u="none" strike="noStrike" dirty="0">
                          <a:effectLst/>
                        </a:rPr>
                        <a:t>名前を「ほめにっき」に変更し、</a:t>
                      </a:r>
                      <a:br>
                        <a:rPr lang="ja-JP" altLang="en-US" sz="1400" b="0" u="none" strike="noStrike" dirty="0">
                          <a:effectLst/>
                        </a:rPr>
                      </a:br>
                      <a:r>
                        <a:rPr lang="ja-JP" altLang="en-US" sz="1400" b="0" u="none" strike="noStrike" dirty="0">
                          <a:effectLst/>
                        </a:rPr>
                        <a:t>これについての</a:t>
                      </a:r>
                      <a:r>
                        <a:rPr lang="en-US" altLang="ja-JP" sz="1400" b="0" u="none" strike="noStrike" dirty="0">
                          <a:effectLst/>
                        </a:rPr>
                        <a:t>MVP</a:t>
                      </a:r>
                      <a:r>
                        <a:rPr lang="ja-JP" altLang="en-US" sz="1400" b="0" u="none" strike="noStrike" dirty="0">
                          <a:effectLst/>
                        </a:rPr>
                        <a:t>を作成・発表した。</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580234499"/>
                  </a:ext>
                </a:extLst>
              </a:tr>
              <a:tr h="498955">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b="0" u="none" strike="noStrike" dirty="0">
                          <a:effectLst/>
                        </a:rPr>
                        <a:t>MVP</a:t>
                      </a:r>
                      <a:r>
                        <a:rPr lang="ja-JP" altLang="en-US" sz="1400" b="0" u="none" strike="noStrike" dirty="0">
                          <a:effectLst/>
                        </a:rPr>
                        <a:t>の推敲を行い、機能や見た目について話し合った。</a:t>
                      </a:r>
                      <a:br>
                        <a:rPr lang="ja-JP" altLang="en-US" sz="1400" b="0" u="none" strike="noStrike" dirty="0">
                          <a:effectLst/>
                        </a:rPr>
                      </a:br>
                      <a:r>
                        <a:rPr lang="ja-JP" altLang="en-US" sz="1400" b="0" u="none" strike="noStrike" dirty="0">
                          <a:effectLst/>
                        </a:rPr>
                        <a:t>アプリ案２で開発を実施することに決めた。</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2911276707"/>
                  </a:ext>
                </a:extLst>
              </a:tr>
              <a:tr h="717324">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l"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400" b="0" u="none" strike="noStrike" dirty="0">
                          <a:effectLst/>
                        </a:rPr>
                        <a:t>開発を進めるにあたっての班の決め事を作った。</a:t>
                      </a:r>
                      <a:br>
                        <a:rPr lang="ja-JP" altLang="en-US" sz="1400" b="0" u="none" strike="noStrike" dirty="0">
                          <a:effectLst/>
                        </a:rPr>
                      </a:br>
                      <a:r>
                        <a:rPr lang="ja-JP" altLang="en-US" sz="1400" b="0" u="none" strike="noStrike" dirty="0">
                          <a:effectLst/>
                        </a:rPr>
                        <a:t>（連絡方法や、担当画面・機能など）</a:t>
                      </a:r>
                      <a:br>
                        <a:rPr lang="ja-JP" altLang="en-US" sz="1400" b="0" u="none" strike="noStrike" dirty="0">
                          <a:effectLst/>
                        </a:rPr>
                      </a:br>
                      <a:r>
                        <a:rPr lang="en-US" altLang="ja-JP" sz="1400" b="0" u="none" strike="noStrike" dirty="0" err="1">
                          <a:effectLst/>
                        </a:rPr>
                        <a:t>sourcetree</a:t>
                      </a:r>
                      <a:r>
                        <a:rPr lang="ja-JP" altLang="en-US" sz="1400" b="0" u="none" strike="noStrike" dirty="0">
                          <a:effectLst/>
                        </a:rPr>
                        <a:t>など与えられた開発ツールの確認を行った。</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2439116892"/>
                  </a:ext>
                </a:extLst>
              </a:tr>
              <a:tr h="498955">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400" b="0" u="none" strike="noStrike" dirty="0">
                          <a:effectLst/>
                        </a:rPr>
                        <a:t>データの保存方法を決定。</a:t>
                      </a:r>
                      <a:br>
                        <a:rPr lang="ja-JP" altLang="en-US" sz="1400" b="0" u="none" strike="noStrike" dirty="0">
                          <a:effectLst/>
                        </a:rPr>
                      </a:br>
                      <a:r>
                        <a:rPr lang="ja-JP" altLang="en-US" sz="1400" b="0" u="none" strike="noStrike" dirty="0">
                          <a:effectLst/>
                        </a:rPr>
                        <a:t>画面遷移の外見が定まった。</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4117865142"/>
                  </a:ext>
                </a:extLst>
              </a:tr>
              <a:tr h="280588">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26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400" b="0" u="none" strike="noStrike" dirty="0">
                          <a:effectLst/>
                        </a:rPr>
                        <a:t>初めて対面で集まり、意見の交換をした。</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3405290349"/>
                  </a:ext>
                </a:extLst>
              </a:tr>
              <a:tr h="717324">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b="0" u="none" strike="noStrike" dirty="0">
                          <a:effectLst/>
                        </a:rPr>
                        <a:t>2</a:t>
                      </a:r>
                      <a:r>
                        <a:rPr lang="ja-JP" altLang="en-US" sz="1400" b="0" u="none" strike="noStrike" dirty="0">
                          <a:effectLst/>
                        </a:rPr>
                        <a:t>度目の対面での集まり。</a:t>
                      </a:r>
                      <a:br>
                        <a:rPr lang="ja-JP" altLang="en-US" sz="1400" b="0" u="none" strike="noStrike" dirty="0">
                          <a:effectLst/>
                        </a:rPr>
                      </a:br>
                      <a:r>
                        <a:rPr lang="ja-JP" altLang="en-US" sz="1400" b="0" u="none" strike="noStrike" dirty="0">
                          <a:effectLst/>
                        </a:rPr>
                        <a:t>複数人がかかわる機能についての相談、問題の解決をした。</a:t>
                      </a:r>
                      <a:br>
                        <a:rPr lang="ja-JP" altLang="en-US" sz="1400" b="0" u="none" strike="noStrike" dirty="0">
                          <a:effectLst/>
                        </a:rPr>
                      </a:br>
                      <a:r>
                        <a:rPr lang="ja-JP" altLang="en-US" sz="1400" b="0" u="none" strike="noStrike" dirty="0">
                          <a:effectLst/>
                        </a:rPr>
                        <a:t>アプリアイコンを現在のものに決定した。</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3532031059"/>
                  </a:ext>
                </a:extLst>
              </a:tr>
              <a:tr h="280588">
                <a:tc>
                  <a:txBody>
                    <a:bodyPr/>
                    <a:lstStyle/>
                    <a:p>
                      <a:pPr algn="r" fontAlgn="ctr"/>
                      <a:r>
                        <a:rPr lang="en-US" altLang="ja-JP" sz="1400" u="none" strike="noStrike">
                          <a:effectLst/>
                        </a:rPr>
                        <a:t>2022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400" b="0" u="none" strike="noStrike" dirty="0">
                          <a:effectLst/>
                        </a:rPr>
                        <a:t>全ての機能が出そろった。</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2884624232"/>
                  </a:ext>
                </a:extLst>
              </a:tr>
              <a:tr h="280588">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l"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en-US" altLang="ja-JP" sz="1400" u="none" strike="noStrike">
                          <a:effectLst/>
                        </a:rPr>
                        <a:t>18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tc>
                  <a:txBody>
                    <a:bodyPr/>
                    <a:lstStyle/>
                    <a:p>
                      <a:pPr algn="ctr" fontAlgn="ctr"/>
                      <a:r>
                        <a:rPr lang="ja-JP" altLang="en-US" sz="1400" b="0" u="none" strike="noStrike" dirty="0">
                          <a:effectLst/>
                        </a:rPr>
                        <a:t>アプリが完成した。</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8513" marR="8513" marT="8513" marB="0" anchor="ctr"/>
                </a:tc>
                <a:extLst>
                  <a:ext uri="{0D108BD9-81ED-4DB2-BD59-A6C34878D82A}">
                    <a16:rowId xmlns:a16="http://schemas.microsoft.com/office/drawing/2014/main" val="850511670"/>
                  </a:ext>
                </a:extLst>
              </a:tr>
            </a:tbl>
          </a:graphicData>
        </a:graphic>
      </p:graphicFrame>
    </p:spTree>
    <p:extLst>
      <p:ext uri="{BB962C8B-B14F-4D97-AF65-F5344CB8AC3E}">
        <p14:creationId xmlns:p14="http://schemas.microsoft.com/office/powerpoint/2010/main" val="1592541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F9C065-20F8-174B-A855-382B9EBB4656}"/>
              </a:ext>
            </a:extLst>
          </p:cNvPr>
          <p:cNvSpPr>
            <a:spLocks noGrp="1"/>
          </p:cNvSpPr>
          <p:nvPr>
            <p:ph type="title"/>
          </p:nvPr>
        </p:nvSpPr>
        <p:spPr>
          <a:xfrm>
            <a:off x="838200" y="365126"/>
            <a:ext cx="10515600" cy="978766"/>
          </a:xfrm>
        </p:spPr>
        <p:txBody>
          <a:bodyPr>
            <a:normAutofit/>
          </a:bodyPr>
          <a:lstStyle/>
          <a:p>
            <a:r>
              <a:rPr kumimoji="1" lang="ja-JP" altLang="en-US" sz="4400" dirty="0"/>
              <a:t>発表の流れ</a:t>
            </a:r>
          </a:p>
        </p:txBody>
      </p:sp>
      <p:sp>
        <p:nvSpPr>
          <p:cNvPr id="3" name="コンテンツ プレースホルダー 2">
            <a:extLst>
              <a:ext uri="{FF2B5EF4-FFF2-40B4-BE49-F238E27FC236}">
                <a16:creationId xmlns:a16="http://schemas.microsoft.com/office/drawing/2014/main" id="{599363C4-97A9-C544-A578-5D10E2397CB8}"/>
              </a:ext>
            </a:extLst>
          </p:cNvPr>
          <p:cNvSpPr>
            <a:spLocks noGrp="1"/>
          </p:cNvSpPr>
          <p:nvPr>
            <p:ph idx="1"/>
          </p:nvPr>
        </p:nvSpPr>
        <p:spPr>
          <a:xfrm>
            <a:off x="838200" y="1343892"/>
            <a:ext cx="10515600" cy="4833071"/>
          </a:xfrm>
        </p:spPr>
        <p:txBody>
          <a:bodyPr>
            <a:normAutofit/>
          </a:bodyPr>
          <a:lstStyle/>
          <a:p>
            <a:r>
              <a:rPr lang="ja-JP" altLang="en-US" sz="2800" dirty="0"/>
              <a:t>アプリ紹介</a:t>
            </a:r>
            <a:endParaRPr lang="en-US" altLang="ja-JP" sz="2800" dirty="0"/>
          </a:p>
          <a:p>
            <a:pPr marL="0" indent="0">
              <a:buNone/>
            </a:pPr>
            <a:r>
              <a:rPr lang="ja-JP" altLang="en-US" sz="2800" dirty="0"/>
              <a:t>　　想定利用者像・想定利用状況</a:t>
            </a:r>
            <a:endParaRPr lang="en-US" altLang="ja-JP" sz="2800" dirty="0"/>
          </a:p>
          <a:p>
            <a:pPr marL="0" indent="0">
              <a:buNone/>
            </a:pPr>
            <a:r>
              <a:rPr lang="ja-JP" altLang="en-US" sz="2800" dirty="0"/>
              <a:t>　　アプリの説明</a:t>
            </a:r>
          </a:p>
          <a:p>
            <a:r>
              <a:rPr lang="ja-JP" altLang="en-US" sz="2800" dirty="0"/>
              <a:t>開発のための工夫</a:t>
            </a:r>
            <a:endParaRPr lang="en-US" altLang="ja-JP" sz="2800" dirty="0"/>
          </a:p>
          <a:p>
            <a:r>
              <a:rPr lang="ja-JP" altLang="en-US" sz="2800" dirty="0"/>
              <a:t>リリースの概略</a:t>
            </a:r>
            <a:endParaRPr lang="en-US" altLang="ja-JP" sz="2800" dirty="0"/>
          </a:p>
          <a:p>
            <a:r>
              <a:rPr lang="ja-JP" altLang="en-US" sz="2800" dirty="0">
                <a:solidFill>
                  <a:srgbClr val="FF0000"/>
                </a:solidFill>
              </a:rPr>
              <a:t>開発中に実感したこと</a:t>
            </a:r>
            <a:endParaRPr lang="en-US" altLang="ja-JP" sz="2800" dirty="0">
              <a:solidFill>
                <a:srgbClr val="FF0000"/>
              </a:solidFill>
            </a:endParaRPr>
          </a:p>
        </p:txBody>
      </p:sp>
      <p:sp>
        <p:nvSpPr>
          <p:cNvPr id="4" name="スライド番号プレースホルダー 3">
            <a:extLst>
              <a:ext uri="{FF2B5EF4-FFF2-40B4-BE49-F238E27FC236}">
                <a16:creationId xmlns:a16="http://schemas.microsoft.com/office/drawing/2014/main" id="{23BC27B7-EA73-6945-9259-8C18C953D164}"/>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43</a:t>
            </a:fld>
            <a:endParaRPr kumimoji="1" lang="ja-JP" altLang="en-US"/>
          </a:p>
        </p:txBody>
      </p:sp>
    </p:spTree>
    <p:extLst>
      <p:ext uri="{BB962C8B-B14F-4D97-AF65-F5344CB8AC3E}">
        <p14:creationId xmlns:p14="http://schemas.microsoft.com/office/powerpoint/2010/main" val="3400089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1F95E4-DD70-7A46-8CCD-30A81407D492}"/>
              </a:ext>
            </a:extLst>
          </p:cNvPr>
          <p:cNvSpPr>
            <a:spLocks noGrp="1"/>
          </p:cNvSpPr>
          <p:nvPr>
            <p:ph type="title"/>
          </p:nvPr>
        </p:nvSpPr>
        <p:spPr>
          <a:xfrm>
            <a:off x="913774" y="134423"/>
            <a:ext cx="10364451" cy="1192353"/>
          </a:xfrm>
        </p:spPr>
        <p:txBody>
          <a:bodyPr/>
          <a:lstStyle/>
          <a:p>
            <a:r>
              <a:rPr kumimoji="1" lang="ja-JP" altLang="en-US" dirty="0"/>
              <a:t>開発</a:t>
            </a:r>
            <a:r>
              <a:rPr lang="ja-JP" altLang="en-US" dirty="0"/>
              <a:t>中に実感したこと</a:t>
            </a:r>
            <a:endParaRPr kumimoji="1" lang="ja-JP" altLang="en-US" dirty="0"/>
          </a:p>
        </p:txBody>
      </p:sp>
      <p:sp>
        <p:nvSpPr>
          <p:cNvPr id="3" name="コンテンツ プレースホルダー 2">
            <a:extLst>
              <a:ext uri="{FF2B5EF4-FFF2-40B4-BE49-F238E27FC236}">
                <a16:creationId xmlns:a16="http://schemas.microsoft.com/office/drawing/2014/main" id="{1989429A-8B19-3544-9506-BD43296FC19B}"/>
              </a:ext>
            </a:extLst>
          </p:cNvPr>
          <p:cNvSpPr>
            <a:spLocks noGrp="1"/>
          </p:cNvSpPr>
          <p:nvPr>
            <p:ph idx="1"/>
          </p:nvPr>
        </p:nvSpPr>
        <p:spPr>
          <a:xfrm>
            <a:off x="913773" y="1757812"/>
            <a:ext cx="10364452" cy="4094667"/>
          </a:xfrm>
        </p:spPr>
        <p:txBody>
          <a:bodyPr>
            <a:normAutofit/>
          </a:bodyPr>
          <a:lstStyle/>
          <a:p>
            <a:r>
              <a:rPr lang="ja-JP" altLang="en-US" sz="2800" dirty="0"/>
              <a:t>アイデアを出すことに苦戦した。</a:t>
            </a:r>
            <a:endParaRPr lang="en-US" altLang="ja-JP" sz="2800" dirty="0"/>
          </a:p>
          <a:p>
            <a:endParaRPr lang="en-US" altLang="ja-JP" sz="2800" dirty="0"/>
          </a:p>
          <a:p>
            <a:r>
              <a:rPr lang="ja-JP" altLang="en-US" sz="2800" dirty="0"/>
              <a:t>できることとできないことの見極めが大変だった。</a:t>
            </a:r>
            <a:endParaRPr lang="en-US" altLang="ja-JP" sz="2800" dirty="0"/>
          </a:p>
          <a:p>
            <a:endParaRPr lang="en-US" altLang="ja-JP" sz="2800" dirty="0"/>
          </a:p>
          <a:p>
            <a:r>
              <a:rPr lang="ja-JP" altLang="en-US" sz="2800" dirty="0"/>
              <a:t>リモート状況での会議では共通認識を深めることが難しい。</a:t>
            </a:r>
            <a:endParaRPr lang="en-US" altLang="ja-JP" sz="2800" dirty="0"/>
          </a:p>
          <a:p>
            <a:pPr marL="0" indent="0">
              <a:buNone/>
            </a:pPr>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0915A8F5-1FDE-EF47-A7BE-9E761AC7699B}"/>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44</a:t>
            </a:fld>
            <a:endParaRPr kumimoji="1" lang="ja-JP" altLang="en-US"/>
          </a:p>
        </p:txBody>
      </p:sp>
    </p:spTree>
    <p:extLst>
      <p:ext uri="{BB962C8B-B14F-4D97-AF65-F5344CB8AC3E}">
        <p14:creationId xmlns:p14="http://schemas.microsoft.com/office/powerpoint/2010/main" val="1280804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7AED15-99BD-0143-9C0B-2605320FEE44}"/>
              </a:ext>
            </a:extLst>
          </p:cNvPr>
          <p:cNvSpPr>
            <a:spLocks noGrp="1"/>
          </p:cNvSpPr>
          <p:nvPr>
            <p:ph type="title"/>
          </p:nvPr>
        </p:nvSpPr>
        <p:spPr>
          <a:xfrm>
            <a:off x="913776" y="268895"/>
            <a:ext cx="10364451" cy="1282000"/>
          </a:xfrm>
        </p:spPr>
        <p:txBody>
          <a:bodyPr/>
          <a:lstStyle/>
          <a:p>
            <a:r>
              <a:rPr kumimoji="1" lang="ja-JP" altLang="en-US" dirty="0"/>
              <a:t>開発中に実感したこと</a:t>
            </a:r>
            <a:r>
              <a:rPr lang="en-US" altLang="ja-JP" dirty="0"/>
              <a:t>(</a:t>
            </a:r>
            <a:r>
              <a:rPr lang="ja-JP" altLang="en-US" dirty="0"/>
              <a:t>ほかには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61ABE76-DB4C-C447-AFFF-C44222FC843A}"/>
              </a:ext>
            </a:extLst>
          </p:cNvPr>
          <p:cNvSpPr>
            <a:spLocks noGrp="1"/>
          </p:cNvSpPr>
          <p:nvPr>
            <p:ph idx="1"/>
          </p:nvPr>
        </p:nvSpPr>
        <p:spPr>
          <a:xfrm>
            <a:off x="913774" y="1749051"/>
            <a:ext cx="10364452" cy="3972747"/>
          </a:xfrm>
        </p:spPr>
        <p:txBody>
          <a:bodyPr>
            <a:noAutofit/>
          </a:bodyPr>
          <a:lstStyle/>
          <a:p>
            <a:r>
              <a:rPr lang="ja-JP" altLang="en-US" sz="2400" dirty="0"/>
              <a:t>リモート会議で画面を気軽に見せあうことができないことに気づいた。</a:t>
            </a:r>
          </a:p>
          <a:p>
            <a:r>
              <a:rPr lang="ja-JP" altLang="en-US" sz="2400" dirty="0"/>
              <a:t>次回集まるまでにそれぞれがやるべきことを決めておいた方が円滑に進む。</a:t>
            </a:r>
          </a:p>
          <a:p>
            <a:r>
              <a:rPr lang="ja-JP" altLang="en-US" sz="2400" dirty="0"/>
              <a:t>実行したアプリがちゃんと起動した瞬間嬉しかった。</a:t>
            </a:r>
          </a:p>
          <a:p>
            <a:r>
              <a:rPr lang="ja-JP" altLang="en-US" sz="2400" dirty="0"/>
              <a:t>大きな機能が追加されていくたびにアプリの完成が近づくのが見えて嬉しかった。</a:t>
            </a:r>
            <a:endParaRPr lang="en-US" altLang="ja-JP" sz="2400" dirty="0"/>
          </a:p>
          <a:p>
            <a:r>
              <a:rPr lang="ja-JP" altLang="en-US" sz="2400" dirty="0"/>
              <a:t>プログラミング言語以外の</a:t>
            </a:r>
            <a:r>
              <a:rPr lang="en-US" altLang="ja-JP" sz="2400" dirty="0" err="1"/>
              <a:t>Ios</a:t>
            </a:r>
            <a:r>
              <a:rPr lang="ja-JP" altLang="en-US" sz="2400" dirty="0"/>
              <a:t>アプリ開発特有の仕様に苦戦した。</a:t>
            </a:r>
            <a:endParaRPr lang="en-US" altLang="ja-JP" sz="2400" dirty="0"/>
          </a:p>
          <a:p>
            <a:r>
              <a:rPr lang="ja-JP" altLang="en-US" sz="2400" dirty="0"/>
              <a:t>既存のライブラリをカスタマイズする際、技術的に困難なことが多かった。</a:t>
            </a:r>
            <a:endParaRPr lang="en-US" altLang="ja-JP" sz="2400" dirty="0"/>
          </a:p>
          <a:p>
            <a:endParaRPr kumimoji="1" lang="ja-JP" altLang="en-US" sz="2400" dirty="0"/>
          </a:p>
        </p:txBody>
      </p:sp>
      <p:sp>
        <p:nvSpPr>
          <p:cNvPr id="4" name="スライド番号プレースホルダー 3">
            <a:extLst>
              <a:ext uri="{FF2B5EF4-FFF2-40B4-BE49-F238E27FC236}">
                <a16:creationId xmlns:a16="http://schemas.microsoft.com/office/drawing/2014/main" id="{F133D498-A50F-4B40-8F98-7B91B2047BE5}"/>
              </a:ext>
            </a:extLst>
          </p:cNvPr>
          <p:cNvSpPr>
            <a:spLocks noGrp="1"/>
          </p:cNvSpPr>
          <p:nvPr>
            <p:ph type="sldNum" sz="quarter" idx="12"/>
          </p:nvPr>
        </p:nvSpPr>
        <p:spPr>
          <a:xfrm>
            <a:off x="10514011" y="5883275"/>
            <a:ext cx="764215" cy="365125"/>
          </a:xfrm>
        </p:spPr>
        <p:txBody>
          <a:bodyPr/>
          <a:lstStyle/>
          <a:p>
            <a:fld id="{E7524E71-B4FC-BD4E-8703-2FB8710136BE}" type="slidenum">
              <a:rPr kumimoji="1" lang="ja-JP" altLang="en-US" smtClean="0"/>
              <a:t>45</a:t>
            </a:fld>
            <a:endParaRPr kumimoji="1" lang="ja-JP" altLang="en-US"/>
          </a:p>
        </p:txBody>
      </p:sp>
    </p:spTree>
    <p:extLst>
      <p:ext uri="{BB962C8B-B14F-4D97-AF65-F5344CB8AC3E}">
        <p14:creationId xmlns:p14="http://schemas.microsoft.com/office/powerpoint/2010/main" val="321694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2E9C81-BAC3-4B43-ACE4-A937B3C78E95}"/>
              </a:ext>
            </a:extLst>
          </p:cNvPr>
          <p:cNvSpPr>
            <a:spLocks noGrp="1"/>
          </p:cNvSpPr>
          <p:nvPr>
            <p:ph type="title"/>
          </p:nvPr>
        </p:nvSpPr>
        <p:spPr>
          <a:xfrm>
            <a:off x="1465417" y="2630911"/>
            <a:ext cx="9261166" cy="1596177"/>
          </a:xfrm>
        </p:spPr>
        <p:txBody>
          <a:bodyPr>
            <a:normAutofit/>
          </a:bodyPr>
          <a:lstStyle/>
          <a:p>
            <a:r>
              <a:rPr kumimoji="1" lang="ja-JP" altLang="en-US" sz="5400" dirty="0"/>
              <a:t>ご清聴ありがとうございました。</a:t>
            </a:r>
          </a:p>
        </p:txBody>
      </p:sp>
      <p:sp>
        <p:nvSpPr>
          <p:cNvPr id="4" name="スライド番号プレースホルダー 3">
            <a:extLst>
              <a:ext uri="{FF2B5EF4-FFF2-40B4-BE49-F238E27FC236}">
                <a16:creationId xmlns:a16="http://schemas.microsoft.com/office/drawing/2014/main" id="{D2E0DC9C-1B30-482F-BEEF-0CD9A6E50FF6}"/>
              </a:ext>
            </a:extLst>
          </p:cNvPr>
          <p:cNvSpPr>
            <a:spLocks noGrp="1"/>
          </p:cNvSpPr>
          <p:nvPr>
            <p:ph type="sldNum" sz="quarter" idx="12"/>
          </p:nvPr>
        </p:nvSpPr>
        <p:spPr/>
        <p:txBody>
          <a:bodyPr/>
          <a:lstStyle/>
          <a:p>
            <a:fld id="{E7524E71-B4FC-BD4E-8703-2FB8710136BE}" type="slidenum">
              <a:rPr kumimoji="1" lang="ja-JP" altLang="en-US" smtClean="0"/>
              <a:pPr/>
              <a:t>46</a:t>
            </a:fld>
            <a:endParaRPr kumimoji="1" lang="ja-JP" altLang="en-US"/>
          </a:p>
        </p:txBody>
      </p:sp>
    </p:spTree>
    <p:extLst>
      <p:ext uri="{BB962C8B-B14F-4D97-AF65-F5344CB8AC3E}">
        <p14:creationId xmlns:p14="http://schemas.microsoft.com/office/powerpoint/2010/main" val="341193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悲しそうにブランコに乗る男の子のイラスト">
            <a:extLst>
              <a:ext uri="{FF2B5EF4-FFF2-40B4-BE49-F238E27FC236}">
                <a16:creationId xmlns:a16="http://schemas.microsoft.com/office/drawing/2014/main" id="{CCF8736D-523D-4ADC-9A0B-0790E18E2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5217" y="3504811"/>
            <a:ext cx="2737368" cy="2737368"/>
          </a:xfrm>
          <a:prstGeom prst="rect">
            <a:avLst/>
          </a:prstGeom>
          <a:noFill/>
          <a:extLst>
            <a:ext uri="{909E8E84-426E-40DD-AFC4-6F175D3DCCD1}">
              <a14:hiddenFill xmlns:a14="http://schemas.microsoft.com/office/drawing/2010/main">
                <a:solidFill>
                  <a:srgbClr val="FFFFFF"/>
                </a:solidFill>
              </a14:hiddenFill>
            </a:ext>
          </a:extLst>
        </p:spPr>
      </p:pic>
      <p:sp>
        <p:nvSpPr>
          <p:cNvPr id="4" name="思考の吹き出し: 雲形 3">
            <a:extLst>
              <a:ext uri="{FF2B5EF4-FFF2-40B4-BE49-F238E27FC236}">
                <a16:creationId xmlns:a16="http://schemas.microsoft.com/office/drawing/2014/main" id="{C89EABB8-0092-48C2-A1CD-20A65CED4B2B}"/>
              </a:ext>
            </a:extLst>
          </p:cNvPr>
          <p:cNvSpPr/>
          <p:nvPr/>
        </p:nvSpPr>
        <p:spPr>
          <a:xfrm>
            <a:off x="1563329" y="1404257"/>
            <a:ext cx="6772004" cy="3167743"/>
          </a:xfrm>
          <a:prstGeom prst="cloudCallout">
            <a:avLst>
              <a:gd name="adj1" fmla="val 48086"/>
              <a:gd name="adj2" fmla="val 5999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200" dirty="0"/>
              <a:t>前向きになりたいなあ</a:t>
            </a:r>
            <a:r>
              <a:rPr kumimoji="1" lang="en-US" altLang="ja-JP" sz="3200" dirty="0"/>
              <a:t>…</a:t>
            </a:r>
            <a:endParaRPr kumimoji="1" lang="ja-JP" altLang="en-US" sz="3200" dirty="0"/>
          </a:p>
        </p:txBody>
      </p:sp>
      <p:sp>
        <p:nvSpPr>
          <p:cNvPr id="6" name="テキスト ボックス 5">
            <a:extLst>
              <a:ext uri="{FF2B5EF4-FFF2-40B4-BE49-F238E27FC236}">
                <a16:creationId xmlns:a16="http://schemas.microsoft.com/office/drawing/2014/main" id="{C5F775C1-D9F7-4BD1-A5CC-EED019329629}"/>
              </a:ext>
            </a:extLst>
          </p:cNvPr>
          <p:cNvSpPr txBox="1"/>
          <p:nvPr/>
        </p:nvSpPr>
        <p:spPr>
          <a:xfrm>
            <a:off x="876300" y="432794"/>
            <a:ext cx="3762375"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想定利用者像</a:t>
            </a:r>
          </a:p>
        </p:txBody>
      </p:sp>
      <p:sp>
        <p:nvSpPr>
          <p:cNvPr id="2" name="スライド番号プレースホルダー 1">
            <a:extLst>
              <a:ext uri="{FF2B5EF4-FFF2-40B4-BE49-F238E27FC236}">
                <a16:creationId xmlns:a16="http://schemas.microsoft.com/office/drawing/2014/main" id="{58E183A3-0DAB-4516-9D6D-6BE2ECA455C5}"/>
              </a:ext>
            </a:extLst>
          </p:cNvPr>
          <p:cNvSpPr>
            <a:spLocks noGrp="1"/>
          </p:cNvSpPr>
          <p:nvPr>
            <p:ph type="sldNum" sz="quarter" idx="12"/>
          </p:nvPr>
        </p:nvSpPr>
        <p:spPr/>
        <p:txBody>
          <a:bodyPr/>
          <a:lstStyle/>
          <a:p>
            <a:fld id="{E7524E71-B4FC-BD4E-8703-2FB8710136BE}" type="slidenum">
              <a:rPr kumimoji="1" lang="ja-JP" altLang="en-US" smtClean="0"/>
              <a:t>5</a:t>
            </a:fld>
            <a:endParaRPr kumimoji="1" lang="ja-JP" altLang="en-US"/>
          </a:p>
        </p:txBody>
      </p:sp>
    </p:spTree>
    <p:extLst>
      <p:ext uri="{BB962C8B-B14F-4D97-AF65-F5344CB8AC3E}">
        <p14:creationId xmlns:p14="http://schemas.microsoft.com/office/powerpoint/2010/main" val="1893089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CE58B1-1447-45E0-9AE9-DD4188B3F334}"/>
              </a:ext>
            </a:extLst>
          </p:cNvPr>
          <p:cNvSpPr>
            <a:spLocks noGrp="1"/>
          </p:cNvSpPr>
          <p:nvPr>
            <p:ph type="title"/>
          </p:nvPr>
        </p:nvSpPr>
        <p:spPr>
          <a:xfrm>
            <a:off x="913774" y="2630911"/>
            <a:ext cx="10364451" cy="1596177"/>
          </a:xfrm>
        </p:spPr>
        <p:txBody>
          <a:bodyPr>
            <a:noAutofit/>
          </a:bodyPr>
          <a:lstStyle/>
          <a:p>
            <a:r>
              <a:rPr kumimoji="1" lang="ja-JP" altLang="en-US" sz="6600" dirty="0"/>
              <a:t>こんな人に</a:t>
            </a:r>
            <a:br>
              <a:rPr kumimoji="1" lang="en-US" altLang="ja-JP" sz="6600" dirty="0"/>
            </a:br>
            <a:r>
              <a:rPr kumimoji="1" lang="ja-JP" altLang="en-US" sz="6600" dirty="0"/>
              <a:t>使ってほしいアプリ</a:t>
            </a:r>
            <a:r>
              <a:rPr lang="ja-JP" altLang="en-US" sz="6600" dirty="0"/>
              <a:t>！</a:t>
            </a:r>
            <a:endParaRPr kumimoji="1" lang="ja-JP" altLang="en-US" sz="6600" dirty="0"/>
          </a:p>
        </p:txBody>
      </p:sp>
      <p:sp>
        <p:nvSpPr>
          <p:cNvPr id="3" name="スライド番号プレースホルダー 2">
            <a:extLst>
              <a:ext uri="{FF2B5EF4-FFF2-40B4-BE49-F238E27FC236}">
                <a16:creationId xmlns:a16="http://schemas.microsoft.com/office/drawing/2014/main" id="{A1D071C5-52C0-4BB2-AD5B-1CFB9BA33A96}"/>
              </a:ext>
            </a:extLst>
          </p:cNvPr>
          <p:cNvSpPr>
            <a:spLocks noGrp="1"/>
          </p:cNvSpPr>
          <p:nvPr>
            <p:ph type="sldNum" sz="quarter" idx="12"/>
          </p:nvPr>
        </p:nvSpPr>
        <p:spPr/>
        <p:txBody>
          <a:bodyPr/>
          <a:lstStyle/>
          <a:p>
            <a:fld id="{E7524E71-B4FC-BD4E-8703-2FB8710136BE}" type="slidenum">
              <a:rPr kumimoji="1" lang="ja-JP" altLang="en-US" smtClean="0"/>
              <a:t>6</a:t>
            </a:fld>
            <a:endParaRPr kumimoji="1" lang="ja-JP" altLang="en-US"/>
          </a:p>
        </p:txBody>
      </p:sp>
    </p:spTree>
    <p:extLst>
      <p:ext uri="{BB962C8B-B14F-4D97-AF65-F5344CB8AC3E}">
        <p14:creationId xmlns:p14="http://schemas.microsoft.com/office/powerpoint/2010/main" val="1287380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8A20B43-EA35-4D51-8E25-05F8B334E9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6A4FFBBF-1D01-492B-8F2A-31B757290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D88ECCEE-6F41-47CE-A15C-7B12D37299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89ED268-5511-46B2-A7DF-A712C9930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607" y="0"/>
            <a:ext cx="12192000" cy="6858000"/>
          </a:xfrm>
          <a:prstGeom prst="rect">
            <a:avLst/>
          </a:prstGeom>
        </p:spPr>
      </p:pic>
      <p:pic>
        <p:nvPicPr>
          <p:cNvPr id="4" name="コンテンツ プレースホルダー 4" descr="カレンダー&#10;&#10;中程度の精度で自動的に生成された説明">
            <a:extLst>
              <a:ext uri="{FF2B5EF4-FFF2-40B4-BE49-F238E27FC236}">
                <a16:creationId xmlns:a16="http://schemas.microsoft.com/office/drawing/2014/main" id="{8104C073-459E-4C7A-84A6-DC2B4E429A6E}"/>
              </a:ext>
            </a:extLst>
          </p:cNvPr>
          <p:cNvPicPr>
            <a:picLocks noGrp="1" noChangeAspect="1"/>
          </p:cNvPicPr>
          <p:nvPr>
            <p:ph sz="quarter" idx="13"/>
          </p:nvPr>
        </p:nvPicPr>
        <p:blipFill rotWithShape="1">
          <a:blip r:embed="rId4"/>
          <a:srcRect r="-2" b="1500"/>
          <a:stretch/>
        </p:blipFill>
        <p:spPr>
          <a:xfrm>
            <a:off x="3787966" y="1420660"/>
            <a:ext cx="4610854" cy="454160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スライド番号プレースホルダー 1">
            <a:extLst>
              <a:ext uri="{FF2B5EF4-FFF2-40B4-BE49-F238E27FC236}">
                <a16:creationId xmlns:a16="http://schemas.microsoft.com/office/drawing/2014/main" id="{D1C8712A-9A4A-483C-963F-FACCF4E7884B}"/>
              </a:ext>
            </a:extLst>
          </p:cNvPr>
          <p:cNvSpPr>
            <a:spLocks noGrp="1"/>
          </p:cNvSpPr>
          <p:nvPr>
            <p:ph type="sldNum" sz="quarter" idx="12"/>
          </p:nvPr>
        </p:nvSpPr>
        <p:spPr/>
        <p:txBody>
          <a:bodyPr/>
          <a:lstStyle/>
          <a:p>
            <a:fld id="{E7524E71-B4FC-BD4E-8703-2FB8710136BE}" type="slidenum">
              <a:rPr kumimoji="1" lang="ja-JP" altLang="en-US" smtClean="0"/>
              <a:t>7</a:t>
            </a:fld>
            <a:endParaRPr kumimoji="1" lang="ja-JP" altLang="en-US"/>
          </a:p>
        </p:txBody>
      </p:sp>
    </p:spTree>
    <p:extLst>
      <p:ext uri="{BB962C8B-B14F-4D97-AF65-F5344CB8AC3E}">
        <p14:creationId xmlns:p14="http://schemas.microsoft.com/office/powerpoint/2010/main" val="14750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思考の吹き出し: 雲形 3">
            <a:extLst>
              <a:ext uri="{FF2B5EF4-FFF2-40B4-BE49-F238E27FC236}">
                <a16:creationId xmlns:a16="http://schemas.microsoft.com/office/drawing/2014/main" id="{3E19FAD5-4D60-468C-A710-B7C9B5DDF1C1}"/>
              </a:ext>
            </a:extLst>
          </p:cNvPr>
          <p:cNvSpPr/>
          <p:nvPr/>
        </p:nvSpPr>
        <p:spPr>
          <a:xfrm>
            <a:off x="3271838" y="1802310"/>
            <a:ext cx="3571874" cy="2400300"/>
          </a:xfrm>
          <a:prstGeom prst="cloudCallout">
            <a:avLst>
              <a:gd name="adj1" fmla="val 85004"/>
              <a:gd name="adj2" fmla="val 2371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200" dirty="0"/>
              <a:t>寒いなあ</a:t>
            </a:r>
          </a:p>
        </p:txBody>
      </p:sp>
      <p:sp>
        <p:nvSpPr>
          <p:cNvPr id="5" name="テキスト ボックス 4">
            <a:extLst>
              <a:ext uri="{FF2B5EF4-FFF2-40B4-BE49-F238E27FC236}">
                <a16:creationId xmlns:a16="http://schemas.microsoft.com/office/drawing/2014/main" id="{C1874CBE-2A1C-4DA7-9D34-C6B588E2A705}"/>
              </a:ext>
            </a:extLst>
          </p:cNvPr>
          <p:cNvSpPr txBox="1"/>
          <p:nvPr/>
        </p:nvSpPr>
        <p:spPr>
          <a:xfrm>
            <a:off x="1800225" y="5936160"/>
            <a:ext cx="472440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3200" dirty="0"/>
              <a:t>買い物に出かけた</a:t>
            </a:r>
            <a:r>
              <a:rPr kumimoji="1" lang="en-US" altLang="ja-JP" sz="3200" dirty="0"/>
              <a:t>A</a:t>
            </a:r>
            <a:r>
              <a:rPr kumimoji="1" lang="ja-JP" altLang="en-US" sz="3200" dirty="0"/>
              <a:t>さん</a:t>
            </a:r>
          </a:p>
        </p:txBody>
      </p:sp>
      <p:pic>
        <p:nvPicPr>
          <p:cNvPr id="7" name="図 6">
            <a:extLst>
              <a:ext uri="{FF2B5EF4-FFF2-40B4-BE49-F238E27FC236}">
                <a16:creationId xmlns:a16="http://schemas.microsoft.com/office/drawing/2014/main" id="{872C2258-436D-4E26-8315-08315C515144}"/>
              </a:ext>
            </a:extLst>
          </p:cNvPr>
          <p:cNvPicPr>
            <a:picLocks noChangeAspect="1"/>
          </p:cNvPicPr>
          <p:nvPr/>
        </p:nvPicPr>
        <p:blipFill>
          <a:blip r:embed="rId2"/>
          <a:stretch>
            <a:fillRect/>
          </a:stretch>
        </p:blipFill>
        <p:spPr>
          <a:xfrm>
            <a:off x="7629524" y="2316660"/>
            <a:ext cx="2619375" cy="4286250"/>
          </a:xfrm>
          <a:prstGeom prst="rect">
            <a:avLst/>
          </a:prstGeom>
        </p:spPr>
      </p:pic>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3762375"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想定利用状況</a:t>
            </a:r>
          </a:p>
        </p:txBody>
      </p:sp>
      <p:sp>
        <p:nvSpPr>
          <p:cNvPr id="2" name="スライド番号プレースホルダー 1">
            <a:extLst>
              <a:ext uri="{FF2B5EF4-FFF2-40B4-BE49-F238E27FC236}">
                <a16:creationId xmlns:a16="http://schemas.microsoft.com/office/drawing/2014/main" id="{B766D76F-8C7D-4E12-A920-27173A6D10A1}"/>
              </a:ext>
            </a:extLst>
          </p:cNvPr>
          <p:cNvSpPr>
            <a:spLocks noGrp="1"/>
          </p:cNvSpPr>
          <p:nvPr>
            <p:ph type="sldNum" sz="quarter" idx="12"/>
          </p:nvPr>
        </p:nvSpPr>
        <p:spPr/>
        <p:txBody>
          <a:bodyPr/>
          <a:lstStyle/>
          <a:p>
            <a:fld id="{E7524E71-B4FC-BD4E-8703-2FB8710136BE}" type="slidenum">
              <a:rPr kumimoji="1" lang="ja-JP" altLang="en-US" smtClean="0"/>
              <a:t>8</a:t>
            </a:fld>
            <a:endParaRPr kumimoji="1" lang="ja-JP" altLang="en-US"/>
          </a:p>
        </p:txBody>
      </p:sp>
    </p:spTree>
    <p:extLst>
      <p:ext uri="{BB962C8B-B14F-4D97-AF65-F5344CB8AC3E}">
        <p14:creationId xmlns:p14="http://schemas.microsoft.com/office/powerpoint/2010/main" val="134964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思考の吹き出し: 雲形 3">
            <a:extLst>
              <a:ext uri="{FF2B5EF4-FFF2-40B4-BE49-F238E27FC236}">
                <a16:creationId xmlns:a16="http://schemas.microsoft.com/office/drawing/2014/main" id="{3E19FAD5-4D60-468C-A710-B7C9B5DDF1C1}"/>
              </a:ext>
            </a:extLst>
          </p:cNvPr>
          <p:cNvSpPr/>
          <p:nvPr/>
        </p:nvSpPr>
        <p:spPr>
          <a:xfrm>
            <a:off x="3794352" y="1237560"/>
            <a:ext cx="3571874" cy="2400300"/>
          </a:xfrm>
          <a:prstGeom prst="cloudCallout">
            <a:avLst>
              <a:gd name="adj1" fmla="val 85004"/>
              <a:gd name="adj2" fmla="val 2371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3200" dirty="0"/>
              <a:t>眠いなあ</a:t>
            </a:r>
          </a:p>
        </p:txBody>
      </p:sp>
      <p:sp>
        <p:nvSpPr>
          <p:cNvPr id="5" name="テキスト ボックス 4">
            <a:extLst>
              <a:ext uri="{FF2B5EF4-FFF2-40B4-BE49-F238E27FC236}">
                <a16:creationId xmlns:a16="http://schemas.microsoft.com/office/drawing/2014/main" id="{C1874CBE-2A1C-4DA7-9D34-C6B588E2A705}"/>
              </a:ext>
            </a:extLst>
          </p:cNvPr>
          <p:cNvSpPr txBox="1"/>
          <p:nvPr/>
        </p:nvSpPr>
        <p:spPr>
          <a:xfrm>
            <a:off x="2509352" y="5945490"/>
            <a:ext cx="3762375"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3200" dirty="0"/>
              <a:t>ゴミ捨てをした</a:t>
            </a:r>
            <a:r>
              <a:rPr kumimoji="1" lang="en-US" altLang="ja-JP" sz="3200" dirty="0"/>
              <a:t>B</a:t>
            </a:r>
            <a:r>
              <a:rPr kumimoji="1" lang="ja-JP" altLang="en-US" sz="3200" dirty="0"/>
              <a:t>さん</a:t>
            </a:r>
          </a:p>
        </p:txBody>
      </p:sp>
      <p:sp>
        <p:nvSpPr>
          <p:cNvPr id="8" name="テキスト ボックス 7">
            <a:extLst>
              <a:ext uri="{FF2B5EF4-FFF2-40B4-BE49-F238E27FC236}">
                <a16:creationId xmlns:a16="http://schemas.microsoft.com/office/drawing/2014/main" id="{B415EBA8-7050-444F-AF5E-4B8E5F62D3ED}"/>
              </a:ext>
            </a:extLst>
          </p:cNvPr>
          <p:cNvSpPr txBox="1"/>
          <p:nvPr/>
        </p:nvSpPr>
        <p:spPr>
          <a:xfrm>
            <a:off x="876300" y="432794"/>
            <a:ext cx="3762375"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4400" dirty="0">
                <a:latin typeface="+mj-ea"/>
                <a:ea typeface="+mj-ea"/>
              </a:rPr>
              <a:t>想定利用状況</a:t>
            </a:r>
          </a:p>
        </p:txBody>
      </p:sp>
      <p:pic>
        <p:nvPicPr>
          <p:cNvPr id="3074" name="Picture 2" descr="ゴミ出しのイラスト（男性）">
            <a:extLst>
              <a:ext uri="{FF2B5EF4-FFF2-40B4-BE49-F238E27FC236}">
                <a16:creationId xmlns:a16="http://schemas.microsoft.com/office/drawing/2014/main" id="{1361AF17-7BDE-438B-A3B7-493957D26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226" y="2549677"/>
            <a:ext cx="356235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D951DDD8-0243-4E3F-8EB6-B5D6B14D6A7D}"/>
              </a:ext>
            </a:extLst>
          </p:cNvPr>
          <p:cNvSpPr>
            <a:spLocks noGrp="1"/>
          </p:cNvSpPr>
          <p:nvPr>
            <p:ph type="sldNum" sz="quarter" idx="12"/>
          </p:nvPr>
        </p:nvSpPr>
        <p:spPr/>
        <p:txBody>
          <a:bodyPr/>
          <a:lstStyle/>
          <a:p>
            <a:fld id="{E7524E71-B4FC-BD4E-8703-2FB8710136BE}" type="slidenum">
              <a:rPr kumimoji="1" lang="ja-JP" altLang="en-US" smtClean="0"/>
              <a:t>9</a:t>
            </a:fld>
            <a:endParaRPr kumimoji="1" lang="ja-JP" altLang="en-US"/>
          </a:p>
        </p:txBody>
      </p:sp>
    </p:spTree>
    <p:extLst>
      <p:ext uri="{BB962C8B-B14F-4D97-AF65-F5344CB8AC3E}">
        <p14:creationId xmlns:p14="http://schemas.microsoft.com/office/powerpoint/2010/main" val="3942539881"/>
      </p:ext>
    </p:extLst>
  </p:cSld>
  <p:clrMapOvr>
    <a:masterClrMapping/>
  </p:clrMapOvr>
</p:sld>
</file>

<file path=ppt/theme/theme1.xml><?xml version="1.0" encoding="utf-8"?>
<a:theme xmlns:a="http://schemas.openxmlformats.org/drawingml/2006/main" name="しずく">
  <a:themeElements>
    <a:clrScheme name="しずく">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しずく">
  <a:themeElements>
    <a:clrScheme name="しずく">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{FB1DF406-27EF-3944-9437-98377AB3E5B4}tf10001073</Template>
  <TotalTime>3294</TotalTime>
  <Words>1548</Words>
  <Application>Microsoft Office PowerPoint</Application>
  <PresentationFormat>ワイド画面</PresentationFormat>
  <Paragraphs>307</Paragraphs>
  <Slides>46</Slides>
  <Notes>10</Notes>
  <HiddenSlides>0</HiddenSlides>
  <MMClips>1</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46</vt:i4>
      </vt:variant>
    </vt:vector>
  </HeadingPairs>
  <TitlesOfParts>
    <vt:vector size="53" baseType="lpstr">
      <vt:lpstr>ＭＳ Ｐゴシック</vt:lpstr>
      <vt:lpstr>游ゴシック</vt:lpstr>
      <vt:lpstr>Arial</vt:lpstr>
      <vt:lpstr>Tw Cen MT</vt:lpstr>
      <vt:lpstr>Wingdings</vt:lpstr>
      <vt:lpstr>しずく</vt:lpstr>
      <vt:lpstr>しずく</vt:lpstr>
      <vt:lpstr>成果発表会</vt:lpstr>
      <vt:lpstr>発表の流れ</vt:lpstr>
      <vt:lpstr>発表の流れ</vt:lpstr>
      <vt:lpstr>このような経験は ありませんか？</vt:lpstr>
      <vt:lpstr>PowerPoint プレゼンテーション</vt:lpstr>
      <vt:lpstr>こんな人に 使ってほしいアプリ！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「ほめにっき」の概要</vt:lpstr>
      <vt:lpstr>そもそもこのアプリの必要性とは？</vt:lpstr>
      <vt:lpstr>日本人の自己肯定感、低すぎ...？</vt:lpstr>
      <vt:lpstr>日本の若者の自己認識について</vt:lpstr>
      <vt:lpstr>私たちのアプローチ</vt:lpstr>
      <vt:lpstr>セルフコンパッションとは？ （self-compassion）</vt:lpstr>
      <vt:lpstr>自分の愛する人を思いやるように、 自分自身を思いやること※</vt:lpstr>
      <vt:lpstr>「ほめにっき」との関連</vt:lpstr>
      <vt:lpstr>アプリ使用のストーリーサイクル</vt:lpstr>
      <vt:lpstr>改めて：「ほめにっき」の概要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発表の流れ</vt:lpstr>
      <vt:lpstr>チーム開発のための工夫(1/2)</vt:lpstr>
      <vt:lpstr>チーム開発のための工夫(2/2)</vt:lpstr>
      <vt:lpstr>発表の流れ</vt:lpstr>
      <vt:lpstr>リリースの概略</vt:lpstr>
      <vt:lpstr>発表の流れ</vt:lpstr>
      <vt:lpstr>開発中に実感したこと</vt:lpstr>
      <vt:lpstr>開発中に実感したこと(ほかには…)</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成果発表会</dc:title>
  <dc:creator>t.takahashi.991@ms.saitama-u.ac.jp</dc:creator>
  <cp:lastModifiedBy>s.kojima.642@ms.saitama-u.ac.jp</cp:lastModifiedBy>
  <cp:revision>39</cp:revision>
  <dcterms:created xsi:type="dcterms:W3CDTF">2021-12-24T08:07:49Z</dcterms:created>
  <dcterms:modified xsi:type="dcterms:W3CDTF">2022-01-20T13:25:31Z</dcterms:modified>
</cp:coreProperties>
</file>